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  <p:sldMasterId id="2147483703" r:id="rId2"/>
    <p:sldMasterId id="2147483751" r:id="rId3"/>
    <p:sldMasterId id="2147483787" r:id="rId4"/>
    <p:sldMasterId id="2147483812" r:id="rId5"/>
  </p:sldMasterIdLst>
  <p:notesMasterIdLst>
    <p:notesMasterId r:id="rId15"/>
  </p:notesMasterIdLst>
  <p:sldIdLst>
    <p:sldId id="330" r:id="rId6"/>
    <p:sldId id="329" r:id="rId7"/>
    <p:sldId id="335" r:id="rId8"/>
    <p:sldId id="345" r:id="rId9"/>
    <p:sldId id="346" r:id="rId10"/>
    <p:sldId id="258" r:id="rId11"/>
    <p:sldId id="342" r:id="rId12"/>
    <p:sldId id="352" r:id="rId13"/>
    <p:sldId id="338" r:id="rId14"/>
  </p:sldIdLst>
  <p:sldSz cx="12161838" cy="6858000"/>
  <p:notesSz cx="6858000" cy="9144000"/>
  <p:embeddedFontLst>
    <p:embeddedFont>
      <p:font typeface="Quicksand" charset="0"/>
      <p:regular r:id="rId16"/>
      <p:bold r:id="rId17"/>
    </p:embeddedFont>
    <p:embeddedFont>
      <p:font typeface="HP001 5 hàng" charset="0"/>
      <p:regular r:id="rId18"/>
      <p:bold r:id="rId19"/>
    </p:embeddedFont>
    <p:embeddedFont>
      <p:font typeface="等线" charset="-122"/>
      <p:regular r:id="rId20"/>
    </p:embeddedFont>
    <p:embeddedFont>
      <p:font typeface="Comfortaa" charset="0"/>
      <p:regular r:id="rId21"/>
      <p:bold r:id="rId22"/>
    </p:embeddedFont>
    <p:embeddedFont>
      <p:font typeface="HP001 4 hàng" charset="0"/>
      <p:regular r:id="rId23"/>
      <p:bold r:id="rId24"/>
    </p:embeddedFont>
    <p:embeddedFont>
      <p:font typeface="微软雅黑" pitchFamily="34" charset="-122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FF"/>
    <a:srgbClr val="660066"/>
    <a:srgbClr val="00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55B9BEB-621C-40B8-B43D-774A2A68A4E3}">
  <a:tblStyle styleId="{855B9BEB-621C-40B8-B43D-774A2A68A4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472" autoAdjust="0"/>
  </p:normalViewPr>
  <p:slideViewPr>
    <p:cSldViewPr snapToGrid="0">
      <p:cViewPr varScale="1">
        <p:scale>
          <a:sx n="70" d="100"/>
          <a:sy n="70" d="100"/>
        </p:scale>
        <p:origin x="-462" y="-102"/>
      </p:cViewPr>
      <p:guideLst>
        <p:guide orient="horz" pos="1620"/>
        <p:guide orient="horz" pos="2160"/>
        <p:guide pos="288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6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9.fntdata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7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6421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9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E2F0A44A-32D8-4BCF-9055-A55B0A68BE1D}" type="slidenum">
              <a:rPr kumimoji="0" lang="zh-CN" alt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1216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735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275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>
              <a:buClrTx/>
              <a:buFontTx/>
              <a:buNone/>
              <a:defRPr/>
            </a:pPr>
            <a:fld id="{E2F0A44A-32D8-4BCF-9055-A55B0A68BE1D}" type="slidenum">
              <a:rPr lang="zh-CN" altLang="en-US" kern="1200" smtClean="0">
                <a:solidFill>
                  <a:prstClr val="black"/>
                </a:solidFill>
                <a:latin typeface="等线"/>
              </a:rPr>
              <a:pPr>
                <a:buClrTx/>
                <a:buFontTx/>
                <a:buNone/>
                <a:defRPr/>
              </a:pPr>
              <a:t>5</a:t>
            </a:fld>
            <a:endParaRPr lang="zh-CN" altLang="en-US" kern="1200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798735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gb84555d87b_0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2" name="Google Shape;742;gb84555d87b_0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410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01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subTitle" idx="1"/>
          </p:nvPr>
        </p:nvSpPr>
        <p:spPr>
          <a:xfrm>
            <a:off x="2393285" y="2024033"/>
            <a:ext cx="3249142" cy="304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1597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subTitle" idx="2"/>
          </p:nvPr>
        </p:nvSpPr>
        <p:spPr>
          <a:xfrm>
            <a:off x="2393286" y="2514560"/>
            <a:ext cx="3245152" cy="530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3"/>
          <p:cNvSpPr txBox="1">
            <a:spLocks noGrp="1"/>
          </p:cNvSpPr>
          <p:nvPr>
            <p:ph type="subTitle" idx="3"/>
          </p:nvPr>
        </p:nvSpPr>
        <p:spPr>
          <a:xfrm>
            <a:off x="2393283" y="3941757"/>
            <a:ext cx="3245152" cy="304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1597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3"/>
          <p:cNvSpPr txBox="1">
            <a:spLocks noGrp="1"/>
          </p:cNvSpPr>
          <p:nvPr>
            <p:ph type="subTitle" idx="4"/>
          </p:nvPr>
        </p:nvSpPr>
        <p:spPr>
          <a:xfrm>
            <a:off x="2393286" y="4427667"/>
            <a:ext cx="3245152" cy="5364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hasCustomPrompt="1"/>
          </p:nvPr>
        </p:nvSpPr>
        <p:spPr>
          <a:xfrm>
            <a:off x="885388" y="2301533"/>
            <a:ext cx="1321124" cy="484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4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 txBox="1">
            <a:spLocks noGrp="1"/>
          </p:cNvSpPr>
          <p:nvPr>
            <p:ph type="title" idx="5" hasCustomPrompt="1"/>
          </p:nvPr>
        </p:nvSpPr>
        <p:spPr>
          <a:xfrm>
            <a:off x="1016863" y="4260567"/>
            <a:ext cx="1058176" cy="3900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4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9pPr>
          </a:lstStyle>
          <a:p>
            <a:r>
              <a:t>xx%</a:t>
            </a:r>
          </a:p>
        </p:txBody>
      </p:sp>
      <p:sp>
        <p:nvSpPr>
          <p:cNvPr id="181" name="Google Shape;181;p13"/>
          <p:cNvSpPr txBox="1">
            <a:spLocks noGrp="1"/>
          </p:cNvSpPr>
          <p:nvPr>
            <p:ph type="subTitle" idx="6"/>
          </p:nvPr>
        </p:nvSpPr>
        <p:spPr>
          <a:xfrm>
            <a:off x="7964069" y="2024033"/>
            <a:ext cx="3249142" cy="304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1597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3"/>
          <p:cNvSpPr txBox="1">
            <a:spLocks noGrp="1"/>
          </p:cNvSpPr>
          <p:nvPr>
            <p:ph type="subTitle" idx="7"/>
          </p:nvPr>
        </p:nvSpPr>
        <p:spPr>
          <a:xfrm>
            <a:off x="7964069" y="2514560"/>
            <a:ext cx="3245152" cy="530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3"/>
          <p:cNvSpPr txBox="1">
            <a:spLocks noGrp="1"/>
          </p:cNvSpPr>
          <p:nvPr>
            <p:ph type="subTitle" idx="8"/>
          </p:nvPr>
        </p:nvSpPr>
        <p:spPr>
          <a:xfrm>
            <a:off x="7964069" y="3941757"/>
            <a:ext cx="3249142" cy="3048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1597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3"/>
          <p:cNvSpPr txBox="1">
            <a:spLocks noGrp="1"/>
          </p:cNvSpPr>
          <p:nvPr>
            <p:ph type="subTitle" idx="9"/>
          </p:nvPr>
        </p:nvSpPr>
        <p:spPr>
          <a:xfrm>
            <a:off x="7964069" y="4427667"/>
            <a:ext cx="3245152" cy="5364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9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title" idx="13" hasCustomPrompt="1"/>
          </p:nvPr>
        </p:nvSpPr>
        <p:spPr>
          <a:xfrm>
            <a:off x="6560515" y="2348933"/>
            <a:ext cx="1060171" cy="3900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4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9pPr>
          </a:lstStyle>
          <a:p>
            <a:r>
              <a:t>xx%</a:t>
            </a:r>
          </a:p>
        </p:txBody>
      </p:sp>
      <p:sp>
        <p:nvSpPr>
          <p:cNvPr id="186" name="Google Shape;186;p13"/>
          <p:cNvSpPr txBox="1">
            <a:spLocks noGrp="1"/>
          </p:cNvSpPr>
          <p:nvPr>
            <p:ph type="title" idx="14" hasCustomPrompt="1"/>
          </p:nvPr>
        </p:nvSpPr>
        <p:spPr>
          <a:xfrm>
            <a:off x="6559318" y="4260567"/>
            <a:ext cx="1062565" cy="390000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4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/>
            </a:lvl9pPr>
          </a:lstStyle>
          <a:p>
            <a:r>
              <a:t>xx%</a:t>
            </a:r>
          </a:p>
        </p:txBody>
      </p:sp>
      <p:sp>
        <p:nvSpPr>
          <p:cNvPr id="187" name="Google Shape;187;p13"/>
          <p:cNvSpPr txBox="1">
            <a:spLocks noGrp="1"/>
          </p:cNvSpPr>
          <p:nvPr>
            <p:ph type="title" idx="15"/>
          </p:nvPr>
        </p:nvSpPr>
        <p:spPr>
          <a:xfrm>
            <a:off x="1003511" y="710200"/>
            <a:ext cx="10154816" cy="577600"/>
          </a:xfrm>
          <a:prstGeom prst="rect">
            <a:avLst/>
          </a:prstGeom>
        </p:spPr>
        <p:txBody>
          <a:bodyPr spcFirstLastPara="1" wrap="square" lIns="121705" tIns="121705" rIns="121705" bIns="12170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sz="37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88" name="Google Shape;188;p13"/>
          <p:cNvGrpSpPr/>
          <p:nvPr/>
        </p:nvGrpSpPr>
        <p:grpSpPr>
          <a:xfrm>
            <a:off x="4068469" y="5565252"/>
            <a:ext cx="4024922" cy="4034864"/>
            <a:chOff x="3896445" y="840725"/>
            <a:chExt cx="2534275" cy="2534250"/>
          </a:xfrm>
        </p:grpSpPr>
        <p:sp>
          <p:nvSpPr>
            <p:cNvPr id="189" name="Google Shape;189;p13"/>
            <p:cNvSpPr/>
            <p:nvPr/>
          </p:nvSpPr>
          <p:spPr>
            <a:xfrm>
              <a:off x="3896445" y="840725"/>
              <a:ext cx="2534275" cy="2534250"/>
            </a:xfrm>
            <a:custGeom>
              <a:avLst/>
              <a:gdLst/>
              <a:ahLst/>
              <a:cxnLst/>
              <a:rect l="l" t="t" r="r" b="b"/>
              <a:pathLst>
                <a:path w="101371" h="101370" extrusionOk="0">
                  <a:moveTo>
                    <a:pt x="50062" y="1"/>
                  </a:moveTo>
                  <a:lnTo>
                    <a:pt x="50062" y="396"/>
                  </a:lnTo>
                  <a:cubicBezTo>
                    <a:pt x="50306" y="396"/>
                    <a:pt x="50562" y="382"/>
                    <a:pt x="50814" y="382"/>
                  </a:cubicBezTo>
                  <a:cubicBezTo>
                    <a:pt x="50940" y="382"/>
                    <a:pt x="51065" y="386"/>
                    <a:pt x="51187" y="396"/>
                  </a:cubicBezTo>
                  <a:lnTo>
                    <a:pt x="51187" y="1"/>
                  </a:lnTo>
                  <a:close/>
                  <a:moveTo>
                    <a:pt x="48907" y="31"/>
                  </a:moveTo>
                  <a:cubicBezTo>
                    <a:pt x="48543" y="31"/>
                    <a:pt x="48147" y="61"/>
                    <a:pt x="47783" y="92"/>
                  </a:cubicBezTo>
                  <a:lnTo>
                    <a:pt x="47783" y="457"/>
                  </a:lnTo>
                  <a:cubicBezTo>
                    <a:pt x="48178" y="426"/>
                    <a:pt x="48543" y="426"/>
                    <a:pt x="48938" y="396"/>
                  </a:cubicBezTo>
                  <a:lnTo>
                    <a:pt x="48907" y="31"/>
                  </a:lnTo>
                  <a:close/>
                  <a:moveTo>
                    <a:pt x="52342" y="31"/>
                  </a:moveTo>
                  <a:lnTo>
                    <a:pt x="52342" y="396"/>
                  </a:lnTo>
                  <a:cubicBezTo>
                    <a:pt x="52707" y="426"/>
                    <a:pt x="53102" y="426"/>
                    <a:pt x="53467" y="457"/>
                  </a:cubicBezTo>
                  <a:lnTo>
                    <a:pt x="53497" y="61"/>
                  </a:lnTo>
                  <a:cubicBezTo>
                    <a:pt x="53102" y="61"/>
                    <a:pt x="52737" y="31"/>
                    <a:pt x="52342" y="31"/>
                  </a:cubicBezTo>
                  <a:close/>
                  <a:moveTo>
                    <a:pt x="46628" y="153"/>
                  </a:moveTo>
                  <a:cubicBezTo>
                    <a:pt x="46263" y="183"/>
                    <a:pt x="45868" y="213"/>
                    <a:pt x="45503" y="274"/>
                  </a:cubicBezTo>
                  <a:lnTo>
                    <a:pt x="45533" y="639"/>
                  </a:lnTo>
                  <a:cubicBezTo>
                    <a:pt x="45898" y="609"/>
                    <a:pt x="46293" y="578"/>
                    <a:pt x="46658" y="548"/>
                  </a:cubicBezTo>
                  <a:lnTo>
                    <a:pt x="46628" y="153"/>
                  </a:lnTo>
                  <a:close/>
                  <a:moveTo>
                    <a:pt x="54652" y="153"/>
                  </a:moveTo>
                  <a:lnTo>
                    <a:pt x="54622" y="548"/>
                  </a:lnTo>
                  <a:cubicBezTo>
                    <a:pt x="54986" y="548"/>
                    <a:pt x="55351" y="578"/>
                    <a:pt x="55746" y="639"/>
                  </a:cubicBezTo>
                  <a:lnTo>
                    <a:pt x="55777" y="244"/>
                  </a:lnTo>
                  <a:cubicBezTo>
                    <a:pt x="55412" y="213"/>
                    <a:pt x="55017" y="183"/>
                    <a:pt x="54652" y="153"/>
                  </a:cubicBezTo>
                  <a:close/>
                  <a:moveTo>
                    <a:pt x="44348" y="396"/>
                  </a:moveTo>
                  <a:cubicBezTo>
                    <a:pt x="43983" y="426"/>
                    <a:pt x="43588" y="487"/>
                    <a:pt x="43223" y="548"/>
                  </a:cubicBezTo>
                  <a:lnTo>
                    <a:pt x="43284" y="913"/>
                  </a:lnTo>
                  <a:cubicBezTo>
                    <a:pt x="43649" y="882"/>
                    <a:pt x="44014" y="821"/>
                    <a:pt x="44409" y="761"/>
                  </a:cubicBezTo>
                  <a:lnTo>
                    <a:pt x="44348" y="396"/>
                  </a:lnTo>
                  <a:close/>
                  <a:moveTo>
                    <a:pt x="56901" y="365"/>
                  </a:moveTo>
                  <a:lnTo>
                    <a:pt x="56871" y="761"/>
                  </a:lnTo>
                  <a:cubicBezTo>
                    <a:pt x="57236" y="791"/>
                    <a:pt x="57631" y="852"/>
                    <a:pt x="57996" y="913"/>
                  </a:cubicBezTo>
                  <a:lnTo>
                    <a:pt x="58056" y="517"/>
                  </a:lnTo>
                  <a:cubicBezTo>
                    <a:pt x="57661" y="487"/>
                    <a:pt x="57297" y="426"/>
                    <a:pt x="56901" y="365"/>
                  </a:cubicBezTo>
                  <a:close/>
                  <a:moveTo>
                    <a:pt x="59181" y="700"/>
                  </a:moveTo>
                  <a:lnTo>
                    <a:pt x="59120" y="1095"/>
                  </a:lnTo>
                  <a:cubicBezTo>
                    <a:pt x="59485" y="1156"/>
                    <a:pt x="59880" y="1216"/>
                    <a:pt x="60245" y="1277"/>
                  </a:cubicBezTo>
                  <a:lnTo>
                    <a:pt x="60306" y="913"/>
                  </a:lnTo>
                  <a:cubicBezTo>
                    <a:pt x="59941" y="852"/>
                    <a:pt x="59546" y="761"/>
                    <a:pt x="59181" y="700"/>
                  </a:cubicBezTo>
                  <a:close/>
                  <a:moveTo>
                    <a:pt x="42099" y="730"/>
                  </a:moveTo>
                  <a:cubicBezTo>
                    <a:pt x="41704" y="791"/>
                    <a:pt x="41339" y="852"/>
                    <a:pt x="40944" y="943"/>
                  </a:cubicBezTo>
                  <a:lnTo>
                    <a:pt x="41035" y="1308"/>
                  </a:lnTo>
                  <a:cubicBezTo>
                    <a:pt x="41400" y="1247"/>
                    <a:pt x="41764" y="1156"/>
                    <a:pt x="42160" y="1095"/>
                  </a:cubicBezTo>
                  <a:lnTo>
                    <a:pt x="42099" y="730"/>
                  </a:lnTo>
                  <a:close/>
                  <a:moveTo>
                    <a:pt x="61430" y="1156"/>
                  </a:moveTo>
                  <a:lnTo>
                    <a:pt x="61339" y="1520"/>
                  </a:lnTo>
                  <a:cubicBezTo>
                    <a:pt x="61734" y="1581"/>
                    <a:pt x="62099" y="1672"/>
                    <a:pt x="62464" y="1764"/>
                  </a:cubicBezTo>
                  <a:lnTo>
                    <a:pt x="62555" y="1399"/>
                  </a:lnTo>
                  <a:cubicBezTo>
                    <a:pt x="62190" y="1308"/>
                    <a:pt x="61795" y="1216"/>
                    <a:pt x="61430" y="1156"/>
                  </a:cubicBezTo>
                  <a:close/>
                  <a:moveTo>
                    <a:pt x="39819" y="1156"/>
                  </a:moveTo>
                  <a:cubicBezTo>
                    <a:pt x="39454" y="1247"/>
                    <a:pt x="39090" y="1338"/>
                    <a:pt x="38725" y="1429"/>
                  </a:cubicBezTo>
                  <a:lnTo>
                    <a:pt x="38816" y="1794"/>
                  </a:lnTo>
                  <a:cubicBezTo>
                    <a:pt x="39181" y="1703"/>
                    <a:pt x="39545" y="1612"/>
                    <a:pt x="39910" y="1551"/>
                  </a:cubicBezTo>
                  <a:lnTo>
                    <a:pt x="39819" y="1156"/>
                  </a:lnTo>
                  <a:close/>
                  <a:moveTo>
                    <a:pt x="63680" y="1672"/>
                  </a:moveTo>
                  <a:lnTo>
                    <a:pt x="63558" y="2037"/>
                  </a:lnTo>
                  <a:cubicBezTo>
                    <a:pt x="63923" y="2128"/>
                    <a:pt x="64288" y="2250"/>
                    <a:pt x="64652" y="2341"/>
                  </a:cubicBezTo>
                  <a:lnTo>
                    <a:pt x="64774" y="1976"/>
                  </a:lnTo>
                  <a:cubicBezTo>
                    <a:pt x="64409" y="1885"/>
                    <a:pt x="64044" y="1764"/>
                    <a:pt x="63680" y="1672"/>
                  </a:cubicBezTo>
                  <a:close/>
                  <a:moveTo>
                    <a:pt x="37600" y="1703"/>
                  </a:moveTo>
                  <a:cubicBezTo>
                    <a:pt x="37235" y="1794"/>
                    <a:pt x="36871" y="1916"/>
                    <a:pt x="36506" y="2007"/>
                  </a:cubicBezTo>
                  <a:lnTo>
                    <a:pt x="36597" y="2372"/>
                  </a:lnTo>
                  <a:cubicBezTo>
                    <a:pt x="36962" y="2280"/>
                    <a:pt x="37327" y="2159"/>
                    <a:pt x="37691" y="2068"/>
                  </a:cubicBezTo>
                  <a:lnTo>
                    <a:pt x="37600" y="1703"/>
                  </a:lnTo>
                  <a:close/>
                  <a:moveTo>
                    <a:pt x="65868" y="2311"/>
                  </a:moveTo>
                  <a:lnTo>
                    <a:pt x="65747" y="2675"/>
                  </a:lnTo>
                  <a:cubicBezTo>
                    <a:pt x="66111" y="2797"/>
                    <a:pt x="66476" y="2919"/>
                    <a:pt x="66841" y="3040"/>
                  </a:cubicBezTo>
                  <a:lnTo>
                    <a:pt x="66962" y="2675"/>
                  </a:lnTo>
                  <a:cubicBezTo>
                    <a:pt x="66598" y="2554"/>
                    <a:pt x="66233" y="2432"/>
                    <a:pt x="65868" y="2311"/>
                  </a:cubicBezTo>
                  <a:close/>
                  <a:moveTo>
                    <a:pt x="35412" y="2341"/>
                  </a:moveTo>
                  <a:cubicBezTo>
                    <a:pt x="35047" y="2463"/>
                    <a:pt x="34682" y="2584"/>
                    <a:pt x="34317" y="2706"/>
                  </a:cubicBezTo>
                  <a:lnTo>
                    <a:pt x="34439" y="3071"/>
                  </a:lnTo>
                  <a:cubicBezTo>
                    <a:pt x="34804" y="2949"/>
                    <a:pt x="35168" y="2827"/>
                    <a:pt x="35533" y="2706"/>
                  </a:cubicBezTo>
                  <a:lnTo>
                    <a:pt x="35412" y="2341"/>
                  </a:lnTo>
                  <a:close/>
                  <a:moveTo>
                    <a:pt x="68026" y="3040"/>
                  </a:moveTo>
                  <a:lnTo>
                    <a:pt x="67905" y="3405"/>
                  </a:lnTo>
                  <a:cubicBezTo>
                    <a:pt x="68269" y="3527"/>
                    <a:pt x="68634" y="3679"/>
                    <a:pt x="68969" y="3800"/>
                  </a:cubicBezTo>
                  <a:lnTo>
                    <a:pt x="69120" y="3466"/>
                  </a:lnTo>
                  <a:cubicBezTo>
                    <a:pt x="68756" y="3314"/>
                    <a:pt x="68391" y="3192"/>
                    <a:pt x="68026" y="3040"/>
                  </a:cubicBezTo>
                  <a:close/>
                  <a:moveTo>
                    <a:pt x="33254" y="3071"/>
                  </a:moveTo>
                  <a:cubicBezTo>
                    <a:pt x="32889" y="3223"/>
                    <a:pt x="32524" y="3344"/>
                    <a:pt x="32159" y="3496"/>
                  </a:cubicBezTo>
                  <a:lnTo>
                    <a:pt x="32311" y="3830"/>
                  </a:lnTo>
                  <a:cubicBezTo>
                    <a:pt x="32646" y="3709"/>
                    <a:pt x="33010" y="3587"/>
                    <a:pt x="33375" y="3435"/>
                  </a:cubicBezTo>
                  <a:lnTo>
                    <a:pt x="33254" y="3071"/>
                  </a:lnTo>
                  <a:close/>
                  <a:moveTo>
                    <a:pt x="70184" y="3891"/>
                  </a:moveTo>
                  <a:lnTo>
                    <a:pt x="70032" y="4226"/>
                  </a:lnTo>
                  <a:cubicBezTo>
                    <a:pt x="70397" y="4378"/>
                    <a:pt x="70731" y="4530"/>
                    <a:pt x="71096" y="4682"/>
                  </a:cubicBezTo>
                  <a:lnTo>
                    <a:pt x="71248" y="4347"/>
                  </a:lnTo>
                  <a:cubicBezTo>
                    <a:pt x="70883" y="4195"/>
                    <a:pt x="70519" y="4043"/>
                    <a:pt x="70184" y="3891"/>
                  </a:cubicBezTo>
                  <a:close/>
                  <a:moveTo>
                    <a:pt x="31095" y="3922"/>
                  </a:moveTo>
                  <a:cubicBezTo>
                    <a:pt x="30761" y="4074"/>
                    <a:pt x="30396" y="4226"/>
                    <a:pt x="30062" y="4378"/>
                  </a:cubicBezTo>
                  <a:lnTo>
                    <a:pt x="30214" y="4712"/>
                  </a:lnTo>
                  <a:cubicBezTo>
                    <a:pt x="30548" y="4560"/>
                    <a:pt x="30913" y="4408"/>
                    <a:pt x="31247" y="4286"/>
                  </a:cubicBezTo>
                  <a:lnTo>
                    <a:pt x="31095" y="3922"/>
                  </a:lnTo>
                  <a:close/>
                  <a:moveTo>
                    <a:pt x="72282" y="4803"/>
                  </a:moveTo>
                  <a:lnTo>
                    <a:pt x="72130" y="5168"/>
                  </a:lnTo>
                  <a:cubicBezTo>
                    <a:pt x="72464" y="5320"/>
                    <a:pt x="72798" y="5472"/>
                    <a:pt x="73133" y="5654"/>
                  </a:cubicBezTo>
                  <a:lnTo>
                    <a:pt x="73315" y="5320"/>
                  </a:lnTo>
                  <a:cubicBezTo>
                    <a:pt x="72981" y="5137"/>
                    <a:pt x="72616" y="4986"/>
                    <a:pt x="72282" y="4803"/>
                  </a:cubicBezTo>
                  <a:close/>
                  <a:moveTo>
                    <a:pt x="29029" y="4864"/>
                  </a:moveTo>
                  <a:cubicBezTo>
                    <a:pt x="28694" y="5016"/>
                    <a:pt x="28329" y="5168"/>
                    <a:pt x="27995" y="5350"/>
                  </a:cubicBezTo>
                  <a:lnTo>
                    <a:pt x="28177" y="5685"/>
                  </a:lnTo>
                  <a:cubicBezTo>
                    <a:pt x="28512" y="5533"/>
                    <a:pt x="28846" y="5350"/>
                    <a:pt x="29181" y="5198"/>
                  </a:cubicBezTo>
                  <a:lnTo>
                    <a:pt x="29029" y="4864"/>
                  </a:lnTo>
                  <a:close/>
                  <a:moveTo>
                    <a:pt x="74349" y="5837"/>
                  </a:moveTo>
                  <a:lnTo>
                    <a:pt x="74166" y="6171"/>
                  </a:lnTo>
                  <a:cubicBezTo>
                    <a:pt x="74501" y="6353"/>
                    <a:pt x="74835" y="6536"/>
                    <a:pt x="75169" y="6718"/>
                  </a:cubicBezTo>
                  <a:lnTo>
                    <a:pt x="75352" y="6384"/>
                  </a:lnTo>
                  <a:cubicBezTo>
                    <a:pt x="75017" y="6201"/>
                    <a:pt x="74683" y="6019"/>
                    <a:pt x="74349" y="5837"/>
                  </a:cubicBezTo>
                  <a:close/>
                  <a:moveTo>
                    <a:pt x="26992" y="5867"/>
                  </a:moveTo>
                  <a:cubicBezTo>
                    <a:pt x="26658" y="6049"/>
                    <a:pt x="26323" y="6232"/>
                    <a:pt x="25989" y="6414"/>
                  </a:cubicBezTo>
                  <a:lnTo>
                    <a:pt x="26171" y="6748"/>
                  </a:lnTo>
                  <a:cubicBezTo>
                    <a:pt x="26506" y="6566"/>
                    <a:pt x="26840" y="6384"/>
                    <a:pt x="27174" y="6201"/>
                  </a:cubicBezTo>
                  <a:lnTo>
                    <a:pt x="26992" y="5867"/>
                  </a:lnTo>
                  <a:close/>
                  <a:moveTo>
                    <a:pt x="76324" y="6961"/>
                  </a:moveTo>
                  <a:lnTo>
                    <a:pt x="76142" y="7296"/>
                  </a:lnTo>
                  <a:cubicBezTo>
                    <a:pt x="76476" y="7478"/>
                    <a:pt x="76811" y="7660"/>
                    <a:pt x="77115" y="7873"/>
                  </a:cubicBezTo>
                  <a:lnTo>
                    <a:pt x="77327" y="7539"/>
                  </a:lnTo>
                  <a:cubicBezTo>
                    <a:pt x="76993" y="7356"/>
                    <a:pt x="76659" y="7144"/>
                    <a:pt x="76324" y="6961"/>
                  </a:cubicBezTo>
                  <a:close/>
                  <a:moveTo>
                    <a:pt x="24986" y="6992"/>
                  </a:moveTo>
                  <a:cubicBezTo>
                    <a:pt x="24652" y="7174"/>
                    <a:pt x="24348" y="7387"/>
                    <a:pt x="24013" y="7569"/>
                  </a:cubicBezTo>
                  <a:lnTo>
                    <a:pt x="24226" y="7903"/>
                  </a:lnTo>
                  <a:cubicBezTo>
                    <a:pt x="24530" y="7691"/>
                    <a:pt x="24864" y="7508"/>
                    <a:pt x="25199" y="7326"/>
                  </a:cubicBezTo>
                  <a:lnTo>
                    <a:pt x="24986" y="6992"/>
                  </a:lnTo>
                  <a:close/>
                  <a:moveTo>
                    <a:pt x="78300" y="8177"/>
                  </a:moveTo>
                  <a:lnTo>
                    <a:pt x="78087" y="8481"/>
                  </a:lnTo>
                  <a:cubicBezTo>
                    <a:pt x="78391" y="8694"/>
                    <a:pt x="78726" y="8907"/>
                    <a:pt x="79029" y="9119"/>
                  </a:cubicBezTo>
                  <a:lnTo>
                    <a:pt x="79242" y="8815"/>
                  </a:lnTo>
                  <a:cubicBezTo>
                    <a:pt x="78938" y="8603"/>
                    <a:pt x="78604" y="8390"/>
                    <a:pt x="78300" y="8177"/>
                  </a:cubicBezTo>
                  <a:close/>
                  <a:moveTo>
                    <a:pt x="23041" y="8207"/>
                  </a:moveTo>
                  <a:cubicBezTo>
                    <a:pt x="22737" y="8390"/>
                    <a:pt x="22402" y="8603"/>
                    <a:pt x="22098" y="8815"/>
                  </a:cubicBezTo>
                  <a:lnTo>
                    <a:pt x="22311" y="9150"/>
                  </a:lnTo>
                  <a:cubicBezTo>
                    <a:pt x="22615" y="8937"/>
                    <a:pt x="22949" y="8724"/>
                    <a:pt x="23253" y="8511"/>
                  </a:cubicBezTo>
                  <a:lnTo>
                    <a:pt x="23041" y="8207"/>
                  </a:lnTo>
                  <a:close/>
                  <a:moveTo>
                    <a:pt x="21156" y="9484"/>
                  </a:moveTo>
                  <a:cubicBezTo>
                    <a:pt x="20852" y="9697"/>
                    <a:pt x="20548" y="9940"/>
                    <a:pt x="20244" y="10153"/>
                  </a:cubicBezTo>
                  <a:lnTo>
                    <a:pt x="20457" y="10457"/>
                  </a:lnTo>
                  <a:cubicBezTo>
                    <a:pt x="20761" y="10244"/>
                    <a:pt x="21065" y="10001"/>
                    <a:pt x="21369" y="9788"/>
                  </a:cubicBezTo>
                  <a:lnTo>
                    <a:pt x="21156" y="9484"/>
                  </a:lnTo>
                  <a:close/>
                  <a:moveTo>
                    <a:pt x="80185" y="9454"/>
                  </a:moveTo>
                  <a:lnTo>
                    <a:pt x="79972" y="9758"/>
                  </a:lnTo>
                  <a:cubicBezTo>
                    <a:pt x="80276" y="10001"/>
                    <a:pt x="80580" y="10214"/>
                    <a:pt x="80884" y="10457"/>
                  </a:cubicBezTo>
                  <a:lnTo>
                    <a:pt x="81096" y="10153"/>
                  </a:lnTo>
                  <a:cubicBezTo>
                    <a:pt x="80792" y="9910"/>
                    <a:pt x="80488" y="9697"/>
                    <a:pt x="80185" y="9454"/>
                  </a:cubicBezTo>
                  <a:close/>
                  <a:moveTo>
                    <a:pt x="82008" y="10821"/>
                  </a:moveTo>
                  <a:lnTo>
                    <a:pt x="81795" y="11125"/>
                  </a:lnTo>
                  <a:cubicBezTo>
                    <a:pt x="82069" y="11369"/>
                    <a:pt x="82373" y="11612"/>
                    <a:pt x="82677" y="11855"/>
                  </a:cubicBezTo>
                  <a:lnTo>
                    <a:pt x="82920" y="11551"/>
                  </a:lnTo>
                  <a:cubicBezTo>
                    <a:pt x="82616" y="11308"/>
                    <a:pt x="82312" y="11065"/>
                    <a:pt x="82008" y="10821"/>
                  </a:cubicBezTo>
                  <a:close/>
                  <a:moveTo>
                    <a:pt x="19332" y="10852"/>
                  </a:moveTo>
                  <a:cubicBezTo>
                    <a:pt x="19028" y="11095"/>
                    <a:pt x="18724" y="11338"/>
                    <a:pt x="18451" y="11581"/>
                  </a:cubicBezTo>
                  <a:lnTo>
                    <a:pt x="18694" y="11885"/>
                  </a:lnTo>
                  <a:cubicBezTo>
                    <a:pt x="18968" y="11642"/>
                    <a:pt x="19272" y="11399"/>
                    <a:pt x="19575" y="11156"/>
                  </a:cubicBezTo>
                  <a:lnTo>
                    <a:pt x="19332" y="10852"/>
                  </a:lnTo>
                  <a:close/>
                  <a:moveTo>
                    <a:pt x="83771" y="12280"/>
                  </a:moveTo>
                  <a:lnTo>
                    <a:pt x="83528" y="12584"/>
                  </a:lnTo>
                  <a:cubicBezTo>
                    <a:pt x="83832" y="12828"/>
                    <a:pt x="84106" y="13071"/>
                    <a:pt x="84379" y="13344"/>
                  </a:cubicBezTo>
                  <a:lnTo>
                    <a:pt x="84653" y="13040"/>
                  </a:lnTo>
                  <a:cubicBezTo>
                    <a:pt x="84349" y="12797"/>
                    <a:pt x="84075" y="12554"/>
                    <a:pt x="83771" y="12280"/>
                  </a:cubicBezTo>
                  <a:close/>
                  <a:moveTo>
                    <a:pt x="17569" y="12311"/>
                  </a:moveTo>
                  <a:cubicBezTo>
                    <a:pt x="17265" y="12584"/>
                    <a:pt x="16992" y="12828"/>
                    <a:pt x="16718" y="13071"/>
                  </a:cubicBezTo>
                  <a:lnTo>
                    <a:pt x="16961" y="13375"/>
                  </a:lnTo>
                  <a:cubicBezTo>
                    <a:pt x="17235" y="13101"/>
                    <a:pt x="17539" y="12858"/>
                    <a:pt x="17813" y="12615"/>
                  </a:cubicBezTo>
                  <a:lnTo>
                    <a:pt x="17569" y="12311"/>
                  </a:lnTo>
                  <a:close/>
                  <a:moveTo>
                    <a:pt x="85504" y="13831"/>
                  </a:moveTo>
                  <a:lnTo>
                    <a:pt x="85230" y="14104"/>
                  </a:lnTo>
                  <a:cubicBezTo>
                    <a:pt x="85504" y="14378"/>
                    <a:pt x="85777" y="14621"/>
                    <a:pt x="86051" y="14894"/>
                  </a:cubicBezTo>
                  <a:lnTo>
                    <a:pt x="86324" y="14621"/>
                  </a:lnTo>
                  <a:cubicBezTo>
                    <a:pt x="86051" y="14347"/>
                    <a:pt x="85777" y="14074"/>
                    <a:pt x="85504" y="13831"/>
                  </a:cubicBezTo>
                  <a:close/>
                  <a:moveTo>
                    <a:pt x="15867" y="13861"/>
                  </a:moveTo>
                  <a:cubicBezTo>
                    <a:pt x="15594" y="14135"/>
                    <a:pt x="15320" y="14378"/>
                    <a:pt x="15047" y="14651"/>
                  </a:cubicBezTo>
                  <a:lnTo>
                    <a:pt x="15320" y="14925"/>
                  </a:lnTo>
                  <a:cubicBezTo>
                    <a:pt x="15594" y="14651"/>
                    <a:pt x="15867" y="14378"/>
                    <a:pt x="16141" y="14135"/>
                  </a:cubicBezTo>
                  <a:lnTo>
                    <a:pt x="15867" y="13861"/>
                  </a:lnTo>
                  <a:close/>
                  <a:moveTo>
                    <a:pt x="87115" y="15442"/>
                  </a:moveTo>
                  <a:lnTo>
                    <a:pt x="86841" y="15715"/>
                  </a:lnTo>
                  <a:cubicBezTo>
                    <a:pt x="87115" y="15989"/>
                    <a:pt x="87358" y="16262"/>
                    <a:pt x="87631" y="16536"/>
                  </a:cubicBezTo>
                  <a:lnTo>
                    <a:pt x="87905" y="16262"/>
                  </a:lnTo>
                  <a:cubicBezTo>
                    <a:pt x="87631" y="15989"/>
                    <a:pt x="87388" y="15715"/>
                    <a:pt x="87115" y="15442"/>
                  </a:cubicBezTo>
                  <a:close/>
                  <a:moveTo>
                    <a:pt x="14226" y="15472"/>
                  </a:moveTo>
                  <a:cubicBezTo>
                    <a:pt x="13983" y="15746"/>
                    <a:pt x="13709" y="16019"/>
                    <a:pt x="13466" y="16293"/>
                  </a:cubicBezTo>
                  <a:lnTo>
                    <a:pt x="13740" y="16566"/>
                  </a:lnTo>
                  <a:cubicBezTo>
                    <a:pt x="13983" y="16293"/>
                    <a:pt x="14256" y="15989"/>
                    <a:pt x="14499" y="15715"/>
                  </a:cubicBezTo>
                  <a:lnTo>
                    <a:pt x="14226" y="15472"/>
                  </a:lnTo>
                  <a:close/>
                  <a:moveTo>
                    <a:pt x="88665" y="17113"/>
                  </a:moveTo>
                  <a:lnTo>
                    <a:pt x="88391" y="17387"/>
                  </a:lnTo>
                  <a:cubicBezTo>
                    <a:pt x="88635" y="17660"/>
                    <a:pt x="88878" y="17934"/>
                    <a:pt x="89121" y="18238"/>
                  </a:cubicBezTo>
                  <a:lnTo>
                    <a:pt x="89425" y="17995"/>
                  </a:lnTo>
                  <a:cubicBezTo>
                    <a:pt x="89182" y="17691"/>
                    <a:pt x="88938" y="17417"/>
                    <a:pt x="88665" y="17113"/>
                  </a:cubicBezTo>
                  <a:close/>
                  <a:moveTo>
                    <a:pt x="12676" y="17144"/>
                  </a:moveTo>
                  <a:cubicBezTo>
                    <a:pt x="12433" y="17417"/>
                    <a:pt x="12189" y="17721"/>
                    <a:pt x="11946" y="18025"/>
                  </a:cubicBezTo>
                  <a:lnTo>
                    <a:pt x="12220" y="18268"/>
                  </a:lnTo>
                  <a:cubicBezTo>
                    <a:pt x="12463" y="17964"/>
                    <a:pt x="12706" y="17691"/>
                    <a:pt x="12980" y="17387"/>
                  </a:cubicBezTo>
                  <a:lnTo>
                    <a:pt x="12676" y="17144"/>
                  </a:lnTo>
                  <a:close/>
                  <a:moveTo>
                    <a:pt x="90154" y="18876"/>
                  </a:moveTo>
                  <a:lnTo>
                    <a:pt x="89850" y="19119"/>
                  </a:lnTo>
                  <a:cubicBezTo>
                    <a:pt x="90094" y="19393"/>
                    <a:pt x="90337" y="19697"/>
                    <a:pt x="90549" y="20001"/>
                  </a:cubicBezTo>
                  <a:lnTo>
                    <a:pt x="90853" y="19758"/>
                  </a:lnTo>
                  <a:cubicBezTo>
                    <a:pt x="90610" y="19454"/>
                    <a:pt x="90397" y="19150"/>
                    <a:pt x="90154" y="18876"/>
                  </a:cubicBezTo>
                  <a:close/>
                  <a:moveTo>
                    <a:pt x="11217" y="18907"/>
                  </a:moveTo>
                  <a:cubicBezTo>
                    <a:pt x="10974" y="19211"/>
                    <a:pt x="10730" y="19484"/>
                    <a:pt x="10487" y="19788"/>
                  </a:cubicBezTo>
                  <a:lnTo>
                    <a:pt x="10791" y="20031"/>
                  </a:lnTo>
                  <a:cubicBezTo>
                    <a:pt x="11034" y="19727"/>
                    <a:pt x="11277" y="19423"/>
                    <a:pt x="11490" y="19150"/>
                  </a:cubicBezTo>
                  <a:lnTo>
                    <a:pt x="11217" y="18907"/>
                  </a:lnTo>
                  <a:close/>
                  <a:moveTo>
                    <a:pt x="91553" y="20670"/>
                  </a:moveTo>
                  <a:lnTo>
                    <a:pt x="91249" y="20913"/>
                  </a:lnTo>
                  <a:cubicBezTo>
                    <a:pt x="91461" y="21217"/>
                    <a:pt x="91674" y="21521"/>
                    <a:pt x="91887" y="21825"/>
                  </a:cubicBezTo>
                  <a:lnTo>
                    <a:pt x="92221" y="21612"/>
                  </a:lnTo>
                  <a:cubicBezTo>
                    <a:pt x="91978" y="21308"/>
                    <a:pt x="91765" y="20974"/>
                    <a:pt x="91553" y="20670"/>
                  </a:cubicBezTo>
                  <a:close/>
                  <a:moveTo>
                    <a:pt x="9818" y="20730"/>
                  </a:moveTo>
                  <a:cubicBezTo>
                    <a:pt x="9575" y="21034"/>
                    <a:pt x="9363" y="21338"/>
                    <a:pt x="9150" y="21642"/>
                  </a:cubicBezTo>
                  <a:lnTo>
                    <a:pt x="9454" y="21855"/>
                  </a:lnTo>
                  <a:cubicBezTo>
                    <a:pt x="9666" y="21551"/>
                    <a:pt x="9879" y="21247"/>
                    <a:pt x="10122" y="20943"/>
                  </a:cubicBezTo>
                  <a:lnTo>
                    <a:pt x="9818" y="20730"/>
                  </a:lnTo>
                  <a:close/>
                  <a:moveTo>
                    <a:pt x="92860" y="22554"/>
                  </a:moveTo>
                  <a:lnTo>
                    <a:pt x="92556" y="22767"/>
                  </a:lnTo>
                  <a:cubicBezTo>
                    <a:pt x="92768" y="23071"/>
                    <a:pt x="92951" y="23405"/>
                    <a:pt x="93163" y="23709"/>
                  </a:cubicBezTo>
                  <a:lnTo>
                    <a:pt x="93498" y="23496"/>
                  </a:lnTo>
                  <a:cubicBezTo>
                    <a:pt x="93285" y="23192"/>
                    <a:pt x="93072" y="22858"/>
                    <a:pt x="92860" y="22554"/>
                  </a:cubicBezTo>
                  <a:close/>
                  <a:moveTo>
                    <a:pt x="8481" y="22585"/>
                  </a:moveTo>
                  <a:cubicBezTo>
                    <a:pt x="8268" y="22919"/>
                    <a:pt x="8086" y="23223"/>
                    <a:pt x="7873" y="23557"/>
                  </a:cubicBezTo>
                  <a:lnTo>
                    <a:pt x="8177" y="23770"/>
                  </a:lnTo>
                  <a:cubicBezTo>
                    <a:pt x="8390" y="23436"/>
                    <a:pt x="8603" y="23132"/>
                    <a:pt x="8815" y="22797"/>
                  </a:cubicBezTo>
                  <a:lnTo>
                    <a:pt x="8481" y="22585"/>
                  </a:lnTo>
                  <a:close/>
                  <a:moveTo>
                    <a:pt x="94075" y="24469"/>
                  </a:moveTo>
                  <a:lnTo>
                    <a:pt x="93771" y="24682"/>
                  </a:lnTo>
                  <a:cubicBezTo>
                    <a:pt x="93954" y="25016"/>
                    <a:pt x="94136" y="25320"/>
                    <a:pt x="94349" y="25655"/>
                  </a:cubicBezTo>
                  <a:lnTo>
                    <a:pt x="94683" y="25472"/>
                  </a:lnTo>
                  <a:cubicBezTo>
                    <a:pt x="94471" y="25138"/>
                    <a:pt x="94288" y="24803"/>
                    <a:pt x="94075" y="24469"/>
                  </a:cubicBezTo>
                  <a:close/>
                  <a:moveTo>
                    <a:pt x="7265" y="24530"/>
                  </a:moveTo>
                  <a:cubicBezTo>
                    <a:pt x="7052" y="24864"/>
                    <a:pt x="6870" y="25199"/>
                    <a:pt x="6688" y="25533"/>
                  </a:cubicBezTo>
                  <a:lnTo>
                    <a:pt x="7022" y="25715"/>
                  </a:lnTo>
                  <a:cubicBezTo>
                    <a:pt x="7204" y="25381"/>
                    <a:pt x="7387" y="25047"/>
                    <a:pt x="7600" y="24743"/>
                  </a:cubicBezTo>
                  <a:lnTo>
                    <a:pt x="7265" y="24530"/>
                  </a:lnTo>
                  <a:close/>
                  <a:moveTo>
                    <a:pt x="95230" y="26475"/>
                  </a:moveTo>
                  <a:lnTo>
                    <a:pt x="94896" y="26658"/>
                  </a:lnTo>
                  <a:cubicBezTo>
                    <a:pt x="95078" y="26992"/>
                    <a:pt x="95261" y="27326"/>
                    <a:pt x="95413" y="27661"/>
                  </a:cubicBezTo>
                  <a:lnTo>
                    <a:pt x="95778" y="27478"/>
                  </a:lnTo>
                  <a:cubicBezTo>
                    <a:pt x="95595" y="27144"/>
                    <a:pt x="95413" y="26779"/>
                    <a:pt x="95230" y="26475"/>
                  </a:cubicBezTo>
                  <a:close/>
                  <a:moveTo>
                    <a:pt x="6110" y="26536"/>
                  </a:moveTo>
                  <a:cubicBezTo>
                    <a:pt x="5928" y="26870"/>
                    <a:pt x="5745" y="27205"/>
                    <a:pt x="5593" y="27539"/>
                  </a:cubicBezTo>
                  <a:lnTo>
                    <a:pt x="5928" y="27721"/>
                  </a:lnTo>
                  <a:cubicBezTo>
                    <a:pt x="6110" y="27387"/>
                    <a:pt x="6262" y="27053"/>
                    <a:pt x="6445" y="26718"/>
                  </a:cubicBezTo>
                  <a:lnTo>
                    <a:pt x="6110" y="26536"/>
                  </a:lnTo>
                  <a:close/>
                  <a:moveTo>
                    <a:pt x="96264" y="28481"/>
                  </a:moveTo>
                  <a:lnTo>
                    <a:pt x="95929" y="28664"/>
                  </a:lnTo>
                  <a:cubicBezTo>
                    <a:pt x="96112" y="28998"/>
                    <a:pt x="96264" y="29332"/>
                    <a:pt x="96416" y="29697"/>
                  </a:cubicBezTo>
                  <a:lnTo>
                    <a:pt x="96781" y="29515"/>
                  </a:lnTo>
                  <a:cubicBezTo>
                    <a:pt x="96598" y="29180"/>
                    <a:pt x="96446" y="28846"/>
                    <a:pt x="96264" y="28481"/>
                  </a:cubicBezTo>
                  <a:close/>
                  <a:moveTo>
                    <a:pt x="5077" y="28572"/>
                  </a:moveTo>
                  <a:cubicBezTo>
                    <a:pt x="4894" y="28907"/>
                    <a:pt x="4742" y="29241"/>
                    <a:pt x="4590" y="29606"/>
                  </a:cubicBezTo>
                  <a:lnTo>
                    <a:pt x="4925" y="29758"/>
                  </a:lnTo>
                  <a:cubicBezTo>
                    <a:pt x="5077" y="29424"/>
                    <a:pt x="5259" y="29059"/>
                    <a:pt x="5411" y="28724"/>
                  </a:cubicBezTo>
                  <a:lnTo>
                    <a:pt x="5077" y="28572"/>
                  </a:lnTo>
                  <a:close/>
                  <a:moveTo>
                    <a:pt x="97237" y="30579"/>
                  </a:moveTo>
                  <a:lnTo>
                    <a:pt x="96872" y="30731"/>
                  </a:lnTo>
                  <a:cubicBezTo>
                    <a:pt x="97024" y="31065"/>
                    <a:pt x="97176" y="31430"/>
                    <a:pt x="97328" y="31764"/>
                  </a:cubicBezTo>
                  <a:lnTo>
                    <a:pt x="97662" y="31612"/>
                  </a:lnTo>
                  <a:cubicBezTo>
                    <a:pt x="97540" y="31278"/>
                    <a:pt x="97388" y="30913"/>
                    <a:pt x="97237" y="30579"/>
                  </a:cubicBezTo>
                  <a:close/>
                  <a:moveTo>
                    <a:pt x="4104" y="30639"/>
                  </a:moveTo>
                  <a:cubicBezTo>
                    <a:pt x="3952" y="31004"/>
                    <a:pt x="3800" y="31369"/>
                    <a:pt x="3679" y="31703"/>
                  </a:cubicBezTo>
                  <a:lnTo>
                    <a:pt x="4013" y="31855"/>
                  </a:lnTo>
                  <a:cubicBezTo>
                    <a:pt x="4165" y="31490"/>
                    <a:pt x="4317" y="31156"/>
                    <a:pt x="4469" y="30791"/>
                  </a:cubicBezTo>
                  <a:lnTo>
                    <a:pt x="4104" y="30639"/>
                  </a:lnTo>
                  <a:close/>
                  <a:moveTo>
                    <a:pt x="98088" y="32676"/>
                  </a:moveTo>
                  <a:lnTo>
                    <a:pt x="97723" y="32828"/>
                  </a:lnTo>
                  <a:cubicBezTo>
                    <a:pt x="97875" y="33162"/>
                    <a:pt x="97996" y="33527"/>
                    <a:pt x="98118" y="33892"/>
                  </a:cubicBezTo>
                  <a:lnTo>
                    <a:pt x="98483" y="33770"/>
                  </a:lnTo>
                  <a:cubicBezTo>
                    <a:pt x="98361" y="33405"/>
                    <a:pt x="98240" y="33041"/>
                    <a:pt x="98088" y="32676"/>
                  </a:cubicBezTo>
                  <a:close/>
                  <a:moveTo>
                    <a:pt x="3253" y="32767"/>
                  </a:moveTo>
                  <a:cubicBezTo>
                    <a:pt x="3131" y="33132"/>
                    <a:pt x="2979" y="33497"/>
                    <a:pt x="2858" y="33861"/>
                  </a:cubicBezTo>
                  <a:lnTo>
                    <a:pt x="3223" y="33983"/>
                  </a:lnTo>
                  <a:cubicBezTo>
                    <a:pt x="3344" y="33618"/>
                    <a:pt x="3466" y="33284"/>
                    <a:pt x="3618" y="32919"/>
                  </a:cubicBezTo>
                  <a:lnTo>
                    <a:pt x="3253" y="32767"/>
                  </a:lnTo>
                  <a:close/>
                  <a:moveTo>
                    <a:pt x="98847" y="34864"/>
                  </a:moveTo>
                  <a:lnTo>
                    <a:pt x="98483" y="34956"/>
                  </a:lnTo>
                  <a:cubicBezTo>
                    <a:pt x="98604" y="35320"/>
                    <a:pt x="98726" y="35685"/>
                    <a:pt x="98847" y="36050"/>
                  </a:cubicBezTo>
                  <a:lnTo>
                    <a:pt x="99212" y="35959"/>
                  </a:lnTo>
                  <a:cubicBezTo>
                    <a:pt x="99091" y="35563"/>
                    <a:pt x="98969" y="35199"/>
                    <a:pt x="98847" y="34864"/>
                  </a:cubicBezTo>
                  <a:close/>
                  <a:moveTo>
                    <a:pt x="2493" y="34956"/>
                  </a:moveTo>
                  <a:cubicBezTo>
                    <a:pt x="2372" y="35320"/>
                    <a:pt x="2250" y="35685"/>
                    <a:pt x="2159" y="36050"/>
                  </a:cubicBezTo>
                  <a:lnTo>
                    <a:pt x="2524" y="36171"/>
                  </a:lnTo>
                  <a:cubicBezTo>
                    <a:pt x="2615" y="35807"/>
                    <a:pt x="2736" y="35442"/>
                    <a:pt x="2858" y="35077"/>
                  </a:cubicBezTo>
                  <a:lnTo>
                    <a:pt x="2493" y="34956"/>
                  </a:lnTo>
                  <a:close/>
                  <a:moveTo>
                    <a:pt x="99516" y="37053"/>
                  </a:moveTo>
                  <a:lnTo>
                    <a:pt x="99151" y="37144"/>
                  </a:lnTo>
                  <a:cubicBezTo>
                    <a:pt x="99273" y="37509"/>
                    <a:pt x="99364" y="37874"/>
                    <a:pt x="99455" y="38238"/>
                  </a:cubicBezTo>
                  <a:lnTo>
                    <a:pt x="99820" y="38147"/>
                  </a:lnTo>
                  <a:cubicBezTo>
                    <a:pt x="99729" y="37782"/>
                    <a:pt x="99638" y="37418"/>
                    <a:pt x="99516" y="37053"/>
                  </a:cubicBezTo>
                  <a:close/>
                  <a:moveTo>
                    <a:pt x="1824" y="37144"/>
                  </a:moveTo>
                  <a:cubicBezTo>
                    <a:pt x="1733" y="37509"/>
                    <a:pt x="1642" y="37874"/>
                    <a:pt x="1520" y="38269"/>
                  </a:cubicBezTo>
                  <a:lnTo>
                    <a:pt x="1916" y="38360"/>
                  </a:lnTo>
                  <a:cubicBezTo>
                    <a:pt x="2007" y="37965"/>
                    <a:pt x="2098" y="37630"/>
                    <a:pt x="2189" y="37266"/>
                  </a:cubicBezTo>
                  <a:lnTo>
                    <a:pt x="1824" y="37144"/>
                  </a:lnTo>
                  <a:close/>
                  <a:moveTo>
                    <a:pt x="100094" y="39272"/>
                  </a:moveTo>
                  <a:lnTo>
                    <a:pt x="99729" y="39333"/>
                  </a:lnTo>
                  <a:cubicBezTo>
                    <a:pt x="99790" y="39728"/>
                    <a:pt x="99881" y="40092"/>
                    <a:pt x="99972" y="40457"/>
                  </a:cubicBezTo>
                  <a:lnTo>
                    <a:pt x="100337" y="40396"/>
                  </a:lnTo>
                  <a:cubicBezTo>
                    <a:pt x="100246" y="40001"/>
                    <a:pt x="100185" y="39636"/>
                    <a:pt x="100094" y="39272"/>
                  </a:cubicBezTo>
                  <a:close/>
                  <a:moveTo>
                    <a:pt x="1277" y="39363"/>
                  </a:moveTo>
                  <a:cubicBezTo>
                    <a:pt x="1186" y="39758"/>
                    <a:pt x="1095" y="40123"/>
                    <a:pt x="1034" y="40488"/>
                  </a:cubicBezTo>
                  <a:lnTo>
                    <a:pt x="1399" y="40579"/>
                  </a:lnTo>
                  <a:cubicBezTo>
                    <a:pt x="1460" y="40184"/>
                    <a:pt x="1551" y="39819"/>
                    <a:pt x="1642" y="39454"/>
                  </a:cubicBezTo>
                  <a:lnTo>
                    <a:pt x="1277" y="39363"/>
                  </a:lnTo>
                  <a:close/>
                  <a:moveTo>
                    <a:pt x="100550" y="41491"/>
                  </a:moveTo>
                  <a:lnTo>
                    <a:pt x="100185" y="41582"/>
                  </a:lnTo>
                  <a:cubicBezTo>
                    <a:pt x="100246" y="41947"/>
                    <a:pt x="100306" y="42311"/>
                    <a:pt x="100367" y="42706"/>
                  </a:cubicBezTo>
                  <a:lnTo>
                    <a:pt x="100732" y="42646"/>
                  </a:lnTo>
                  <a:cubicBezTo>
                    <a:pt x="100671" y="42250"/>
                    <a:pt x="100610" y="41886"/>
                    <a:pt x="100550" y="41491"/>
                  </a:cubicBezTo>
                  <a:close/>
                  <a:moveTo>
                    <a:pt x="821" y="41612"/>
                  </a:moveTo>
                  <a:cubicBezTo>
                    <a:pt x="730" y="41977"/>
                    <a:pt x="669" y="42372"/>
                    <a:pt x="609" y="42737"/>
                  </a:cubicBezTo>
                  <a:lnTo>
                    <a:pt x="1004" y="42798"/>
                  </a:lnTo>
                  <a:cubicBezTo>
                    <a:pt x="1065" y="42433"/>
                    <a:pt x="1125" y="42038"/>
                    <a:pt x="1186" y="41673"/>
                  </a:cubicBezTo>
                  <a:lnTo>
                    <a:pt x="821" y="41612"/>
                  </a:lnTo>
                  <a:close/>
                  <a:moveTo>
                    <a:pt x="100914" y="43770"/>
                  </a:moveTo>
                  <a:lnTo>
                    <a:pt x="100550" y="43831"/>
                  </a:lnTo>
                  <a:cubicBezTo>
                    <a:pt x="100580" y="44196"/>
                    <a:pt x="100641" y="44561"/>
                    <a:pt x="100671" y="44956"/>
                  </a:cubicBezTo>
                  <a:lnTo>
                    <a:pt x="101066" y="44895"/>
                  </a:lnTo>
                  <a:cubicBezTo>
                    <a:pt x="101006" y="44530"/>
                    <a:pt x="100975" y="44135"/>
                    <a:pt x="100914" y="43770"/>
                  </a:cubicBezTo>
                  <a:close/>
                  <a:moveTo>
                    <a:pt x="457" y="43861"/>
                  </a:moveTo>
                  <a:cubicBezTo>
                    <a:pt x="396" y="44257"/>
                    <a:pt x="365" y="44621"/>
                    <a:pt x="305" y="45016"/>
                  </a:cubicBezTo>
                  <a:lnTo>
                    <a:pt x="700" y="45047"/>
                  </a:lnTo>
                  <a:cubicBezTo>
                    <a:pt x="730" y="44682"/>
                    <a:pt x="791" y="44317"/>
                    <a:pt x="821" y="43922"/>
                  </a:cubicBezTo>
                  <a:lnTo>
                    <a:pt x="457" y="43861"/>
                  </a:lnTo>
                  <a:close/>
                  <a:moveTo>
                    <a:pt x="101158" y="46050"/>
                  </a:moveTo>
                  <a:lnTo>
                    <a:pt x="100793" y="46080"/>
                  </a:lnTo>
                  <a:cubicBezTo>
                    <a:pt x="100823" y="46445"/>
                    <a:pt x="100854" y="46840"/>
                    <a:pt x="100884" y="47205"/>
                  </a:cubicBezTo>
                  <a:lnTo>
                    <a:pt x="101249" y="47175"/>
                  </a:lnTo>
                  <a:cubicBezTo>
                    <a:pt x="101218" y="46810"/>
                    <a:pt x="101218" y="46415"/>
                    <a:pt x="101158" y="46050"/>
                  </a:cubicBezTo>
                  <a:close/>
                  <a:moveTo>
                    <a:pt x="183" y="46141"/>
                  </a:moveTo>
                  <a:cubicBezTo>
                    <a:pt x="153" y="46536"/>
                    <a:pt x="122" y="46931"/>
                    <a:pt x="122" y="47296"/>
                  </a:cubicBezTo>
                  <a:lnTo>
                    <a:pt x="487" y="47327"/>
                  </a:lnTo>
                  <a:cubicBezTo>
                    <a:pt x="517" y="46931"/>
                    <a:pt x="548" y="46567"/>
                    <a:pt x="578" y="46202"/>
                  </a:cubicBezTo>
                  <a:lnTo>
                    <a:pt x="183" y="46141"/>
                  </a:lnTo>
                  <a:close/>
                  <a:moveTo>
                    <a:pt x="100945" y="48330"/>
                  </a:moveTo>
                  <a:cubicBezTo>
                    <a:pt x="100975" y="48725"/>
                    <a:pt x="100975" y="49090"/>
                    <a:pt x="100975" y="49485"/>
                  </a:cubicBezTo>
                  <a:lnTo>
                    <a:pt x="101370" y="49454"/>
                  </a:lnTo>
                  <a:cubicBezTo>
                    <a:pt x="101370" y="49090"/>
                    <a:pt x="101340" y="48694"/>
                    <a:pt x="101340" y="48330"/>
                  </a:cubicBezTo>
                  <a:close/>
                  <a:moveTo>
                    <a:pt x="61" y="48451"/>
                  </a:moveTo>
                  <a:cubicBezTo>
                    <a:pt x="31" y="48816"/>
                    <a:pt x="31" y="49211"/>
                    <a:pt x="1" y="49576"/>
                  </a:cubicBezTo>
                  <a:lnTo>
                    <a:pt x="396" y="49606"/>
                  </a:lnTo>
                  <a:cubicBezTo>
                    <a:pt x="396" y="49211"/>
                    <a:pt x="426" y="48846"/>
                    <a:pt x="426" y="48451"/>
                  </a:cubicBezTo>
                  <a:close/>
                  <a:moveTo>
                    <a:pt x="101006" y="50609"/>
                  </a:moveTo>
                  <a:lnTo>
                    <a:pt x="101006" y="50700"/>
                  </a:lnTo>
                  <a:cubicBezTo>
                    <a:pt x="101006" y="51065"/>
                    <a:pt x="101006" y="51460"/>
                    <a:pt x="100975" y="51825"/>
                  </a:cubicBezTo>
                  <a:lnTo>
                    <a:pt x="101370" y="51825"/>
                  </a:lnTo>
                  <a:cubicBezTo>
                    <a:pt x="101370" y="51460"/>
                    <a:pt x="101370" y="51065"/>
                    <a:pt x="101370" y="50700"/>
                  </a:cubicBezTo>
                  <a:lnTo>
                    <a:pt x="101370" y="50609"/>
                  </a:lnTo>
                  <a:close/>
                  <a:moveTo>
                    <a:pt x="1" y="50731"/>
                  </a:moveTo>
                  <a:cubicBezTo>
                    <a:pt x="1" y="51126"/>
                    <a:pt x="1" y="51491"/>
                    <a:pt x="1" y="51886"/>
                  </a:cubicBezTo>
                  <a:lnTo>
                    <a:pt x="396" y="51855"/>
                  </a:lnTo>
                  <a:cubicBezTo>
                    <a:pt x="365" y="51491"/>
                    <a:pt x="365" y="51126"/>
                    <a:pt x="365" y="50731"/>
                  </a:cubicBezTo>
                  <a:close/>
                  <a:moveTo>
                    <a:pt x="100945" y="52950"/>
                  </a:moveTo>
                  <a:cubicBezTo>
                    <a:pt x="100945" y="53345"/>
                    <a:pt x="100914" y="53710"/>
                    <a:pt x="100884" y="54105"/>
                  </a:cubicBezTo>
                  <a:lnTo>
                    <a:pt x="101279" y="54135"/>
                  </a:lnTo>
                  <a:cubicBezTo>
                    <a:pt x="101279" y="53740"/>
                    <a:pt x="101310" y="53375"/>
                    <a:pt x="101340" y="52980"/>
                  </a:cubicBezTo>
                  <a:lnTo>
                    <a:pt x="100945" y="52950"/>
                  </a:lnTo>
                  <a:close/>
                  <a:moveTo>
                    <a:pt x="61" y="53011"/>
                  </a:moveTo>
                  <a:cubicBezTo>
                    <a:pt x="61" y="53406"/>
                    <a:pt x="92" y="53801"/>
                    <a:pt x="122" y="54166"/>
                  </a:cubicBezTo>
                  <a:lnTo>
                    <a:pt x="487" y="54135"/>
                  </a:lnTo>
                  <a:cubicBezTo>
                    <a:pt x="457" y="53770"/>
                    <a:pt x="457" y="53375"/>
                    <a:pt x="426" y="53011"/>
                  </a:cubicBezTo>
                  <a:close/>
                  <a:moveTo>
                    <a:pt x="100793" y="55229"/>
                  </a:moveTo>
                  <a:cubicBezTo>
                    <a:pt x="100762" y="55625"/>
                    <a:pt x="100732" y="55989"/>
                    <a:pt x="100671" y="56354"/>
                  </a:cubicBezTo>
                  <a:lnTo>
                    <a:pt x="101066" y="56415"/>
                  </a:lnTo>
                  <a:cubicBezTo>
                    <a:pt x="101097" y="56020"/>
                    <a:pt x="101158" y="55655"/>
                    <a:pt x="101188" y="55260"/>
                  </a:cubicBezTo>
                  <a:lnTo>
                    <a:pt x="100793" y="55229"/>
                  </a:lnTo>
                  <a:close/>
                  <a:moveTo>
                    <a:pt x="578" y="55260"/>
                  </a:moveTo>
                  <a:lnTo>
                    <a:pt x="213" y="55321"/>
                  </a:lnTo>
                  <a:cubicBezTo>
                    <a:pt x="244" y="55685"/>
                    <a:pt x="274" y="56080"/>
                    <a:pt x="335" y="56445"/>
                  </a:cubicBezTo>
                  <a:lnTo>
                    <a:pt x="700" y="56415"/>
                  </a:lnTo>
                  <a:cubicBezTo>
                    <a:pt x="669" y="56020"/>
                    <a:pt x="609" y="55655"/>
                    <a:pt x="578" y="55260"/>
                  </a:cubicBezTo>
                  <a:close/>
                  <a:moveTo>
                    <a:pt x="100550" y="57479"/>
                  </a:moveTo>
                  <a:cubicBezTo>
                    <a:pt x="100489" y="57874"/>
                    <a:pt x="100428" y="58239"/>
                    <a:pt x="100367" y="58603"/>
                  </a:cubicBezTo>
                  <a:lnTo>
                    <a:pt x="100762" y="58664"/>
                  </a:lnTo>
                  <a:cubicBezTo>
                    <a:pt x="100823" y="58299"/>
                    <a:pt x="100884" y="57935"/>
                    <a:pt x="100914" y="57539"/>
                  </a:cubicBezTo>
                  <a:lnTo>
                    <a:pt x="100550" y="57479"/>
                  </a:lnTo>
                  <a:close/>
                  <a:moveTo>
                    <a:pt x="852" y="57539"/>
                  </a:moveTo>
                  <a:lnTo>
                    <a:pt x="457" y="57570"/>
                  </a:lnTo>
                  <a:cubicBezTo>
                    <a:pt x="517" y="57965"/>
                    <a:pt x="578" y="58330"/>
                    <a:pt x="639" y="58725"/>
                  </a:cubicBezTo>
                  <a:lnTo>
                    <a:pt x="1004" y="58664"/>
                  </a:lnTo>
                  <a:cubicBezTo>
                    <a:pt x="943" y="58299"/>
                    <a:pt x="882" y="57904"/>
                    <a:pt x="852" y="57539"/>
                  </a:cubicBezTo>
                  <a:close/>
                  <a:moveTo>
                    <a:pt x="100185" y="59728"/>
                  </a:moveTo>
                  <a:cubicBezTo>
                    <a:pt x="100124" y="60123"/>
                    <a:pt x="100063" y="60488"/>
                    <a:pt x="99972" y="60853"/>
                  </a:cubicBezTo>
                  <a:lnTo>
                    <a:pt x="100337" y="60944"/>
                  </a:lnTo>
                  <a:cubicBezTo>
                    <a:pt x="100428" y="60549"/>
                    <a:pt x="100489" y="60184"/>
                    <a:pt x="100580" y="59819"/>
                  </a:cubicBezTo>
                  <a:lnTo>
                    <a:pt x="100185" y="59728"/>
                  </a:lnTo>
                  <a:close/>
                  <a:moveTo>
                    <a:pt x="1186" y="59789"/>
                  </a:moveTo>
                  <a:lnTo>
                    <a:pt x="821" y="59850"/>
                  </a:lnTo>
                  <a:cubicBezTo>
                    <a:pt x="882" y="60214"/>
                    <a:pt x="973" y="60609"/>
                    <a:pt x="1034" y="60974"/>
                  </a:cubicBezTo>
                  <a:lnTo>
                    <a:pt x="1399" y="60883"/>
                  </a:lnTo>
                  <a:cubicBezTo>
                    <a:pt x="1338" y="60518"/>
                    <a:pt x="1277" y="60153"/>
                    <a:pt x="1186" y="59789"/>
                  </a:cubicBezTo>
                  <a:close/>
                  <a:moveTo>
                    <a:pt x="99729" y="61977"/>
                  </a:moveTo>
                  <a:cubicBezTo>
                    <a:pt x="99638" y="62342"/>
                    <a:pt x="99547" y="62707"/>
                    <a:pt x="99455" y="63071"/>
                  </a:cubicBezTo>
                  <a:lnTo>
                    <a:pt x="99820" y="63163"/>
                  </a:lnTo>
                  <a:cubicBezTo>
                    <a:pt x="99942" y="62798"/>
                    <a:pt x="100033" y="62433"/>
                    <a:pt x="100094" y="62038"/>
                  </a:cubicBezTo>
                  <a:lnTo>
                    <a:pt x="99729" y="61977"/>
                  </a:lnTo>
                  <a:close/>
                  <a:moveTo>
                    <a:pt x="1642" y="62008"/>
                  </a:moveTo>
                  <a:lnTo>
                    <a:pt x="1277" y="62099"/>
                  </a:lnTo>
                  <a:cubicBezTo>
                    <a:pt x="1368" y="62464"/>
                    <a:pt x="1460" y="62828"/>
                    <a:pt x="1551" y="63193"/>
                  </a:cubicBezTo>
                  <a:lnTo>
                    <a:pt x="1916" y="63102"/>
                  </a:lnTo>
                  <a:cubicBezTo>
                    <a:pt x="1824" y="62737"/>
                    <a:pt x="1733" y="62372"/>
                    <a:pt x="1642" y="62008"/>
                  </a:cubicBezTo>
                  <a:close/>
                  <a:moveTo>
                    <a:pt x="99182" y="64166"/>
                  </a:moveTo>
                  <a:cubicBezTo>
                    <a:pt x="99091" y="64530"/>
                    <a:pt x="98969" y="64895"/>
                    <a:pt x="98847" y="65260"/>
                  </a:cubicBezTo>
                  <a:lnTo>
                    <a:pt x="99212" y="65382"/>
                  </a:lnTo>
                  <a:cubicBezTo>
                    <a:pt x="99334" y="65017"/>
                    <a:pt x="99455" y="64652"/>
                    <a:pt x="99547" y="64287"/>
                  </a:cubicBezTo>
                  <a:lnTo>
                    <a:pt x="99182" y="64166"/>
                  </a:lnTo>
                  <a:close/>
                  <a:moveTo>
                    <a:pt x="2220" y="64196"/>
                  </a:moveTo>
                  <a:lnTo>
                    <a:pt x="1855" y="64318"/>
                  </a:lnTo>
                  <a:cubicBezTo>
                    <a:pt x="1946" y="64682"/>
                    <a:pt x="2068" y="65047"/>
                    <a:pt x="2159" y="65412"/>
                  </a:cubicBezTo>
                  <a:lnTo>
                    <a:pt x="2524" y="65290"/>
                  </a:lnTo>
                  <a:cubicBezTo>
                    <a:pt x="2432" y="64926"/>
                    <a:pt x="2311" y="64561"/>
                    <a:pt x="2220" y="64196"/>
                  </a:cubicBezTo>
                  <a:close/>
                  <a:moveTo>
                    <a:pt x="98513" y="66354"/>
                  </a:moveTo>
                  <a:cubicBezTo>
                    <a:pt x="98392" y="66719"/>
                    <a:pt x="98270" y="67084"/>
                    <a:pt x="98148" y="67448"/>
                  </a:cubicBezTo>
                  <a:lnTo>
                    <a:pt x="98513" y="67570"/>
                  </a:lnTo>
                  <a:cubicBezTo>
                    <a:pt x="98635" y="67205"/>
                    <a:pt x="98756" y="66841"/>
                    <a:pt x="98878" y="66476"/>
                  </a:cubicBezTo>
                  <a:lnTo>
                    <a:pt x="98513" y="66354"/>
                  </a:lnTo>
                  <a:close/>
                  <a:moveTo>
                    <a:pt x="2858" y="66385"/>
                  </a:moveTo>
                  <a:lnTo>
                    <a:pt x="2524" y="66506"/>
                  </a:lnTo>
                  <a:cubicBezTo>
                    <a:pt x="2645" y="66871"/>
                    <a:pt x="2767" y="67236"/>
                    <a:pt x="2888" y="67600"/>
                  </a:cubicBezTo>
                  <a:lnTo>
                    <a:pt x="3253" y="67448"/>
                  </a:lnTo>
                  <a:cubicBezTo>
                    <a:pt x="3101" y="67114"/>
                    <a:pt x="2979" y="66749"/>
                    <a:pt x="2858" y="66385"/>
                  </a:cubicBezTo>
                  <a:close/>
                  <a:moveTo>
                    <a:pt x="97753" y="68512"/>
                  </a:moveTo>
                  <a:cubicBezTo>
                    <a:pt x="97632" y="68847"/>
                    <a:pt x="97480" y="69211"/>
                    <a:pt x="97328" y="69576"/>
                  </a:cubicBezTo>
                  <a:lnTo>
                    <a:pt x="97692" y="69698"/>
                  </a:lnTo>
                  <a:cubicBezTo>
                    <a:pt x="97844" y="69363"/>
                    <a:pt x="97966" y="68999"/>
                    <a:pt x="98118" y="68634"/>
                  </a:cubicBezTo>
                  <a:lnTo>
                    <a:pt x="97753" y="68512"/>
                  </a:lnTo>
                  <a:close/>
                  <a:moveTo>
                    <a:pt x="3618" y="68512"/>
                  </a:moveTo>
                  <a:lnTo>
                    <a:pt x="3283" y="68664"/>
                  </a:lnTo>
                  <a:cubicBezTo>
                    <a:pt x="3405" y="69029"/>
                    <a:pt x="3557" y="69363"/>
                    <a:pt x="3709" y="69728"/>
                  </a:cubicBezTo>
                  <a:lnTo>
                    <a:pt x="4043" y="69576"/>
                  </a:lnTo>
                  <a:cubicBezTo>
                    <a:pt x="3922" y="69242"/>
                    <a:pt x="3770" y="68877"/>
                    <a:pt x="3618" y="68512"/>
                  </a:cubicBezTo>
                  <a:close/>
                  <a:moveTo>
                    <a:pt x="4499" y="70640"/>
                  </a:moveTo>
                  <a:lnTo>
                    <a:pt x="4134" y="70792"/>
                  </a:lnTo>
                  <a:cubicBezTo>
                    <a:pt x="4286" y="71126"/>
                    <a:pt x="4438" y="71491"/>
                    <a:pt x="4590" y="71825"/>
                  </a:cubicBezTo>
                  <a:lnTo>
                    <a:pt x="4955" y="71673"/>
                  </a:lnTo>
                  <a:cubicBezTo>
                    <a:pt x="4803" y="71309"/>
                    <a:pt x="4621" y="70974"/>
                    <a:pt x="4499" y="70640"/>
                  </a:cubicBezTo>
                  <a:close/>
                  <a:moveTo>
                    <a:pt x="96902" y="70610"/>
                  </a:moveTo>
                  <a:cubicBezTo>
                    <a:pt x="96750" y="70974"/>
                    <a:pt x="96598" y="71309"/>
                    <a:pt x="96446" y="71673"/>
                  </a:cubicBezTo>
                  <a:lnTo>
                    <a:pt x="96781" y="71825"/>
                  </a:lnTo>
                  <a:cubicBezTo>
                    <a:pt x="96933" y="71461"/>
                    <a:pt x="97115" y="71126"/>
                    <a:pt x="97267" y="70762"/>
                  </a:cubicBezTo>
                  <a:lnTo>
                    <a:pt x="96902" y="70610"/>
                  </a:lnTo>
                  <a:close/>
                  <a:moveTo>
                    <a:pt x="5411" y="72676"/>
                  </a:moveTo>
                  <a:lnTo>
                    <a:pt x="5077" y="72859"/>
                  </a:lnTo>
                  <a:cubicBezTo>
                    <a:pt x="5259" y="73193"/>
                    <a:pt x="5411" y="73528"/>
                    <a:pt x="5593" y="73892"/>
                  </a:cubicBezTo>
                  <a:lnTo>
                    <a:pt x="5928" y="73710"/>
                  </a:lnTo>
                  <a:cubicBezTo>
                    <a:pt x="5745" y="73376"/>
                    <a:pt x="5593" y="73041"/>
                    <a:pt x="5411" y="72676"/>
                  </a:cubicBezTo>
                  <a:close/>
                  <a:moveTo>
                    <a:pt x="95960" y="72676"/>
                  </a:moveTo>
                  <a:cubicBezTo>
                    <a:pt x="95778" y="73041"/>
                    <a:pt x="95626" y="73376"/>
                    <a:pt x="95443" y="73710"/>
                  </a:cubicBezTo>
                  <a:lnTo>
                    <a:pt x="95778" y="73892"/>
                  </a:lnTo>
                  <a:cubicBezTo>
                    <a:pt x="95960" y="73528"/>
                    <a:pt x="96112" y="73193"/>
                    <a:pt x="96294" y="72859"/>
                  </a:cubicBezTo>
                  <a:lnTo>
                    <a:pt x="95960" y="72676"/>
                  </a:lnTo>
                  <a:close/>
                  <a:moveTo>
                    <a:pt x="6475" y="74713"/>
                  </a:moveTo>
                  <a:lnTo>
                    <a:pt x="6141" y="74895"/>
                  </a:lnTo>
                  <a:cubicBezTo>
                    <a:pt x="6323" y="75230"/>
                    <a:pt x="6505" y="75564"/>
                    <a:pt x="6688" y="75898"/>
                  </a:cubicBezTo>
                  <a:lnTo>
                    <a:pt x="7022" y="75686"/>
                  </a:lnTo>
                  <a:cubicBezTo>
                    <a:pt x="6840" y="75351"/>
                    <a:pt x="6657" y="75047"/>
                    <a:pt x="6475" y="74713"/>
                  </a:cubicBezTo>
                  <a:close/>
                  <a:moveTo>
                    <a:pt x="94896" y="74713"/>
                  </a:moveTo>
                  <a:cubicBezTo>
                    <a:pt x="94714" y="75047"/>
                    <a:pt x="94531" y="75382"/>
                    <a:pt x="94349" y="75716"/>
                  </a:cubicBezTo>
                  <a:lnTo>
                    <a:pt x="94683" y="75898"/>
                  </a:lnTo>
                  <a:cubicBezTo>
                    <a:pt x="94866" y="75564"/>
                    <a:pt x="95048" y="75230"/>
                    <a:pt x="95230" y="74895"/>
                  </a:cubicBezTo>
                  <a:lnTo>
                    <a:pt x="94896" y="74713"/>
                  </a:lnTo>
                  <a:close/>
                  <a:moveTo>
                    <a:pt x="7600" y="76658"/>
                  </a:moveTo>
                  <a:lnTo>
                    <a:pt x="7265" y="76871"/>
                  </a:lnTo>
                  <a:cubicBezTo>
                    <a:pt x="7478" y="77205"/>
                    <a:pt x="7660" y="77509"/>
                    <a:pt x="7873" y="77844"/>
                  </a:cubicBezTo>
                  <a:lnTo>
                    <a:pt x="8208" y="77631"/>
                  </a:lnTo>
                  <a:cubicBezTo>
                    <a:pt x="7995" y="77327"/>
                    <a:pt x="7782" y="76993"/>
                    <a:pt x="7600" y="76658"/>
                  </a:cubicBezTo>
                  <a:close/>
                  <a:moveTo>
                    <a:pt x="93771" y="76689"/>
                  </a:moveTo>
                  <a:cubicBezTo>
                    <a:pt x="93589" y="77023"/>
                    <a:pt x="93376" y="77327"/>
                    <a:pt x="93163" y="77661"/>
                  </a:cubicBezTo>
                  <a:lnTo>
                    <a:pt x="93498" y="77874"/>
                  </a:lnTo>
                  <a:cubicBezTo>
                    <a:pt x="93711" y="77540"/>
                    <a:pt x="93893" y="77205"/>
                    <a:pt x="94106" y="76871"/>
                  </a:cubicBezTo>
                  <a:lnTo>
                    <a:pt x="93771" y="76689"/>
                  </a:lnTo>
                  <a:close/>
                  <a:moveTo>
                    <a:pt x="8815" y="78604"/>
                  </a:moveTo>
                  <a:lnTo>
                    <a:pt x="8511" y="78786"/>
                  </a:lnTo>
                  <a:cubicBezTo>
                    <a:pt x="8724" y="79120"/>
                    <a:pt x="8937" y="79424"/>
                    <a:pt x="9150" y="79759"/>
                  </a:cubicBezTo>
                  <a:lnTo>
                    <a:pt x="9454" y="79515"/>
                  </a:lnTo>
                  <a:cubicBezTo>
                    <a:pt x="9241" y="79212"/>
                    <a:pt x="9028" y="78908"/>
                    <a:pt x="8815" y="78604"/>
                  </a:cubicBezTo>
                  <a:close/>
                  <a:moveTo>
                    <a:pt x="92556" y="78604"/>
                  </a:moveTo>
                  <a:cubicBezTo>
                    <a:pt x="92343" y="78938"/>
                    <a:pt x="92130" y="79242"/>
                    <a:pt x="91917" y="79546"/>
                  </a:cubicBezTo>
                  <a:lnTo>
                    <a:pt x="92221" y="79759"/>
                  </a:lnTo>
                  <a:cubicBezTo>
                    <a:pt x="92434" y="79455"/>
                    <a:pt x="92647" y="79151"/>
                    <a:pt x="92860" y="78816"/>
                  </a:cubicBezTo>
                  <a:lnTo>
                    <a:pt x="92556" y="78604"/>
                  </a:lnTo>
                  <a:close/>
                  <a:moveTo>
                    <a:pt x="10122" y="80458"/>
                  </a:moveTo>
                  <a:lnTo>
                    <a:pt x="9818" y="80671"/>
                  </a:lnTo>
                  <a:cubicBezTo>
                    <a:pt x="10031" y="80974"/>
                    <a:pt x="10274" y="81278"/>
                    <a:pt x="10487" y="81582"/>
                  </a:cubicBezTo>
                  <a:lnTo>
                    <a:pt x="10791" y="81370"/>
                  </a:lnTo>
                  <a:cubicBezTo>
                    <a:pt x="10578" y="81066"/>
                    <a:pt x="10335" y="80762"/>
                    <a:pt x="10122" y="80458"/>
                  </a:cubicBezTo>
                  <a:close/>
                  <a:moveTo>
                    <a:pt x="91249" y="80488"/>
                  </a:moveTo>
                  <a:cubicBezTo>
                    <a:pt x="91036" y="80762"/>
                    <a:pt x="90793" y="81096"/>
                    <a:pt x="90549" y="81370"/>
                  </a:cubicBezTo>
                  <a:lnTo>
                    <a:pt x="90853" y="81613"/>
                  </a:lnTo>
                  <a:cubicBezTo>
                    <a:pt x="91097" y="81309"/>
                    <a:pt x="91340" y="81005"/>
                    <a:pt x="91553" y="80701"/>
                  </a:cubicBezTo>
                  <a:lnTo>
                    <a:pt x="91249" y="80488"/>
                  </a:lnTo>
                  <a:close/>
                  <a:moveTo>
                    <a:pt x="11490" y="82251"/>
                  </a:moveTo>
                  <a:lnTo>
                    <a:pt x="11217" y="82494"/>
                  </a:lnTo>
                  <a:cubicBezTo>
                    <a:pt x="11460" y="82768"/>
                    <a:pt x="11703" y="83072"/>
                    <a:pt x="11946" y="83376"/>
                  </a:cubicBezTo>
                  <a:lnTo>
                    <a:pt x="12220" y="83133"/>
                  </a:lnTo>
                  <a:cubicBezTo>
                    <a:pt x="11977" y="82829"/>
                    <a:pt x="11733" y="82555"/>
                    <a:pt x="11490" y="82251"/>
                  </a:cubicBezTo>
                  <a:close/>
                  <a:moveTo>
                    <a:pt x="89850" y="82281"/>
                  </a:moveTo>
                  <a:cubicBezTo>
                    <a:pt x="89607" y="82585"/>
                    <a:pt x="89394" y="82859"/>
                    <a:pt x="89121" y="83163"/>
                  </a:cubicBezTo>
                  <a:lnTo>
                    <a:pt x="89425" y="83406"/>
                  </a:lnTo>
                  <a:cubicBezTo>
                    <a:pt x="89668" y="83102"/>
                    <a:pt x="89911" y="82798"/>
                    <a:pt x="90154" y="82525"/>
                  </a:cubicBezTo>
                  <a:lnTo>
                    <a:pt x="89850" y="82281"/>
                  </a:lnTo>
                  <a:close/>
                  <a:moveTo>
                    <a:pt x="12980" y="83984"/>
                  </a:moveTo>
                  <a:lnTo>
                    <a:pt x="12676" y="84227"/>
                  </a:lnTo>
                  <a:cubicBezTo>
                    <a:pt x="12949" y="84531"/>
                    <a:pt x="13192" y="84804"/>
                    <a:pt x="13466" y="85078"/>
                  </a:cubicBezTo>
                  <a:lnTo>
                    <a:pt x="13740" y="84835"/>
                  </a:lnTo>
                  <a:cubicBezTo>
                    <a:pt x="13466" y="84561"/>
                    <a:pt x="13223" y="84257"/>
                    <a:pt x="12980" y="83984"/>
                  </a:cubicBezTo>
                  <a:close/>
                  <a:moveTo>
                    <a:pt x="88391" y="84014"/>
                  </a:moveTo>
                  <a:cubicBezTo>
                    <a:pt x="88148" y="84288"/>
                    <a:pt x="87875" y="84592"/>
                    <a:pt x="87631" y="84865"/>
                  </a:cubicBezTo>
                  <a:lnTo>
                    <a:pt x="87905" y="85108"/>
                  </a:lnTo>
                  <a:cubicBezTo>
                    <a:pt x="88148" y="84835"/>
                    <a:pt x="88422" y="84561"/>
                    <a:pt x="88665" y="84257"/>
                  </a:cubicBezTo>
                  <a:lnTo>
                    <a:pt x="88391" y="84014"/>
                  </a:lnTo>
                  <a:close/>
                  <a:moveTo>
                    <a:pt x="14499" y="85655"/>
                  </a:moveTo>
                  <a:lnTo>
                    <a:pt x="14226" y="85929"/>
                  </a:lnTo>
                  <a:cubicBezTo>
                    <a:pt x="14499" y="86202"/>
                    <a:pt x="14773" y="86476"/>
                    <a:pt x="15047" y="86719"/>
                  </a:cubicBezTo>
                  <a:lnTo>
                    <a:pt x="15320" y="86476"/>
                  </a:lnTo>
                  <a:cubicBezTo>
                    <a:pt x="15047" y="86202"/>
                    <a:pt x="14773" y="85929"/>
                    <a:pt x="14499" y="85655"/>
                  </a:cubicBezTo>
                  <a:close/>
                  <a:moveTo>
                    <a:pt x="86841" y="85686"/>
                  </a:moveTo>
                  <a:cubicBezTo>
                    <a:pt x="86568" y="85959"/>
                    <a:pt x="86324" y="86233"/>
                    <a:pt x="86051" y="86506"/>
                  </a:cubicBezTo>
                  <a:lnTo>
                    <a:pt x="86324" y="86750"/>
                  </a:lnTo>
                  <a:cubicBezTo>
                    <a:pt x="86568" y="86506"/>
                    <a:pt x="86841" y="86233"/>
                    <a:pt x="87115" y="85959"/>
                  </a:cubicBezTo>
                  <a:lnTo>
                    <a:pt x="86841" y="85686"/>
                  </a:lnTo>
                  <a:close/>
                  <a:moveTo>
                    <a:pt x="16141" y="87236"/>
                  </a:moveTo>
                  <a:lnTo>
                    <a:pt x="15867" y="87540"/>
                  </a:lnTo>
                  <a:cubicBezTo>
                    <a:pt x="16141" y="87783"/>
                    <a:pt x="16414" y="88057"/>
                    <a:pt x="16718" y="88300"/>
                  </a:cubicBezTo>
                  <a:lnTo>
                    <a:pt x="16961" y="88026"/>
                  </a:lnTo>
                  <a:cubicBezTo>
                    <a:pt x="16688" y="87753"/>
                    <a:pt x="16414" y="87510"/>
                    <a:pt x="16141" y="87236"/>
                  </a:cubicBezTo>
                  <a:close/>
                  <a:moveTo>
                    <a:pt x="85230" y="87266"/>
                  </a:moveTo>
                  <a:cubicBezTo>
                    <a:pt x="84957" y="87540"/>
                    <a:pt x="84683" y="87783"/>
                    <a:pt x="84379" y="88057"/>
                  </a:cubicBezTo>
                  <a:lnTo>
                    <a:pt x="84653" y="88330"/>
                  </a:lnTo>
                  <a:cubicBezTo>
                    <a:pt x="84926" y="88087"/>
                    <a:pt x="85200" y="87813"/>
                    <a:pt x="85504" y="87570"/>
                  </a:cubicBezTo>
                  <a:lnTo>
                    <a:pt x="85230" y="87266"/>
                  </a:lnTo>
                  <a:close/>
                  <a:moveTo>
                    <a:pt x="17813" y="88786"/>
                  </a:moveTo>
                  <a:lnTo>
                    <a:pt x="17569" y="89060"/>
                  </a:lnTo>
                  <a:cubicBezTo>
                    <a:pt x="17843" y="89303"/>
                    <a:pt x="18147" y="89576"/>
                    <a:pt x="18451" y="89820"/>
                  </a:cubicBezTo>
                  <a:lnTo>
                    <a:pt x="18694" y="89516"/>
                  </a:lnTo>
                  <a:cubicBezTo>
                    <a:pt x="18390" y="89272"/>
                    <a:pt x="18086" y="89029"/>
                    <a:pt x="17813" y="88786"/>
                  </a:cubicBezTo>
                  <a:close/>
                  <a:moveTo>
                    <a:pt x="83528" y="88817"/>
                  </a:moveTo>
                  <a:cubicBezTo>
                    <a:pt x="83254" y="89060"/>
                    <a:pt x="82951" y="89303"/>
                    <a:pt x="82677" y="89546"/>
                  </a:cubicBezTo>
                  <a:lnTo>
                    <a:pt x="82920" y="89820"/>
                  </a:lnTo>
                  <a:cubicBezTo>
                    <a:pt x="83194" y="89576"/>
                    <a:pt x="83498" y="89333"/>
                    <a:pt x="83771" y="89090"/>
                  </a:cubicBezTo>
                  <a:lnTo>
                    <a:pt x="83528" y="88817"/>
                  </a:lnTo>
                  <a:close/>
                  <a:moveTo>
                    <a:pt x="19575" y="90215"/>
                  </a:moveTo>
                  <a:lnTo>
                    <a:pt x="19332" y="90519"/>
                  </a:lnTo>
                  <a:cubicBezTo>
                    <a:pt x="19636" y="90762"/>
                    <a:pt x="19940" y="91005"/>
                    <a:pt x="20244" y="91218"/>
                  </a:cubicBezTo>
                  <a:lnTo>
                    <a:pt x="20457" y="90914"/>
                  </a:lnTo>
                  <a:cubicBezTo>
                    <a:pt x="20153" y="90701"/>
                    <a:pt x="19879" y="90458"/>
                    <a:pt x="19575" y="90215"/>
                  </a:cubicBezTo>
                  <a:close/>
                  <a:moveTo>
                    <a:pt x="81795" y="90245"/>
                  </a:moveTo>
                  <a:cubicBezTo>
                    <a:pt x="81492" y="90488"/>
                    <a:pt x="81188" y="90701"/>
                    <a:pt x="80884" y="90944"/>
                  </a:cubicBezTo>
                  <a:lnTo>
                    <a:pt x="81127" y="91248"/>
                  </a:lnTo>
                  <a:cubicBezTo>
                    <a:pt x="81431" y="91005"/>
                    <a:pt x="81735" y="90792"/>
                    <a:pt x="82008" y="90549"/>
                  </a:cubicBezTo>
                  <a:lnTo>
                    <a:pt x="81795" y="90245"/>
                  </a:lnTo>
                  <a:close/>
                  <a:moveTo>
                    <a:pt x="21369" y="91583"/>
                  </a:moveTo>
                  <a:lnTo>
                    <a:pt x="21156" y="91886"/>
                  </a:lnTo>
                  <a:cubicBezTo>
                    <a:pt x="21460" y="92130"/>
                    <a:pt x="21794" y="92342"/>
                    <a:pt x="22098" y="92555"/>
                  </a:cubicBezTo>
                  <a:lnTo>
                    <a:pt x="22311" y="92251"/>
                  </a:lnTo>
                  <a:cubicBezTo>
                    <a:pt x="22007" y="92038"/>
                    <a:pt x="21703" y="91826"/>
                    <a:pt x="21369" y="91583"/>
                  </a:cubicBezTo>
                  <a:close/>
                  <a:moveTo>
                    <a:pt x="79972" y="91613"/>
                  </a:moveTo>
                  <a:cubicBezTo>
                    <a:pt x="79668" y="91826"/>
                    <a:pt x="79364" y="92038"/>
                    <a:pt x="79029" y="92251"/>
                  </a:cubicBezTo>
                  <a:lnTo>
                    <a:pt x="79242" y="92586"/>
                  </a:lnTo>
                  <a:cubicBezTo>
                    <a:pt x="79577" y="92373"/>
                    <a:pt x="79881" y="92130"/>
                    <a:pt x="80185" y="91917"/>
                  </a:cubicBezTo>
                  <a:lnTo>
                    <a:pt x="79972" y="91613"/>
                  </a:lnTo>
                  <a:close/>
                  <a:moveTo>
                    <a:pt x="23253" y="92890"/>
                  </a:moveTo>
                  <a:lnTo>
                    <a:pt x="23071" y="93193"/>
                  </a:lnTo>
                  <a:cubicBezTo>
                    <a:pt x="23375" y="93406"/>
                    <a:pt x="23709" y="93619"/>
                    <a:pt x="24013" y="93801"/>
                  </a:cubicBezTo>
                  <a:lnTo>
                    <a:pt x="24226" y="93497"/>
                  </a:lnTo>
                  <a:cubicBezTo>
                    <a:pt x="23892" y="93285"/>
                    <a:pt x="23588" y="93072"/>
                    <a:pt x="23253" y="92890"/>
                  </a:cubicBezTo>
                  <a:close/>
                  <a:moveTo>
                    <a:pt x="78087" y="92890"/>
                  </a:moveTo>
                  <a:cubicBezTo>
                    <a:pt x="77783" y="93102"/>
                    <a:pt x="77449" y="93315"/>
                    <a:pt x="77145" y="93497"/>
                  </a:cubicBezTo>
                  <a:lnTo>
                    <a:pt x="77327" y="93832"/>
                  </a:lnTo>
                  <a:cubicBezTo>
                    <a:pt x="77662" y="93619"/>
                    <a:pt x="77996" y="93406"/>
                    <a:pt x="78300" y="93224"/>
                  </a:cubicBezTo>
                  <a:lnTo>
                    <a:pt x="78087" y="92890"/>
                  </a:lnTo>
                  <a:close/>
                  <a:moveTo>
                    <a:pt x="25199" y="94075"/>
                  </a:moveTo>
                  <a:lnTo>
                    <a:pt x="25016" y="94409"/>
                  </a:lnTo>
                  <a:cubicBezTo>
                    <a:pt x="25351" y="94592"/>
                    <a:pt x="25685" y="94804"/>
                    <a:pt x="26019" y="94987"/>
                  </a:cubicBezTo>
                  <a:lnTo>
                    <a:pt x="26202" y="94652"/>
                  </a:lnTo>
                  <a:cubicBezTo>
                    <a:pt x="25867" y="94470"/>
                    <a:pt x="25533" y="94288"/>
                    <a:pt x="25199" y="94075"/>
                  </a:cubicBezTo>
                  <a:close/>
                  <a:moveTo>
                    <a:pt x="76172" y="94075"/>
                  </a:moveTo>
                  <a:cubicBezTo>
                    <a:pt x="75838" y="94288"/>
                    <a:pt x="75504" y="94470"/>
                    <a:pt x="75169" y="94652"/>
                  </a:cubicBezTo>
                  <a:lnTo>
                    <a:pt x="75382" y="94987"/>
                  </a:lnTo>
                  <a:cubicBezTo>
                    <a:pt x="75686" y="94804"/>
                    <a:pt x="76020" y="94592"/>
                    <a:pt x="76355" y="94409"/>
                  </a:cubicBezTo>
                  <a:lnTo>
                    <a:pt x="76172" y="94075"/>
                  </a:lnTo>
                  <a:close/>
                  <a:moveTo>
                    <a:pt x="27205" y="95200"/>
                  </a:moveTo>
                  <a:lnTo>
                    <a:pt x="27022" y="95534"/>
                  </a:lnTo>
                  <a:cubicBezTo>
                    <a:pt x="27357" y="95716"/>
                    <a:pt x="27691" y="95868"/>
                    <a:pt x="28025" y="96051"/>
                  </a:cubicBezTo>
                  <a:lnTo>
                    <a:pt x="28208" y="95716"/>
                  </a:lnTo>
                  <a:cubicBezTo>
                    <a:pt x="27874" y="95534"/>
                    <a:pt x="27539" y="95382"/>
                    <a:pt x="27205" y="95200"/>
                  </a:cubicBezTo>
                  <a:close/>
                  <a:moveTo>
                    <a:pt x="74197" y="95200"/>
                  </a:moveTo>
                  <a:cubicBezTo>
                    <a:pt x="73862" y="95382"/>
                    <a:pt x="73528" y="95534"/>
                    <a:pt x="73163" y="95716"/>
                  </a:cubicBezTo>
                  <a:lnTo>
                    <a:pt x="73345" y="96051"/>
                  </a:lnTo>
                  <a:cubicBezTo>
                    <a:pt x="73680" y="95868"/>
                    <a:pt x="74014" y="95716"/>
                    <a:pt x="74349" y="95534"/>
                  </a:cubicBezTo>
                  <a:lnTo>
                    <a:pt x="74197" y="95200"/>
                  </a:lnTo>
                  <a:close/>
                  <a:moveTo>
                    <a:pt x="29241" y="96203"/>
                  </a:moveTo>
                  <a:lnTo>
                    <a:pt x="29059" y="96567"/>
                  </a:lnTo>
                  <a:cubicBezTo>
                    <a:pt x="29424" y="96719"/>
                    <a:pt x="29758" y="96871"/>
                    <a:pt x="30123" y="97023"/>
                  </a:cubicBezTo>
                  <a:lnTo>
                    <a:pt x="30275" y="96689"/>
                  </a:lnTo>
                  <a:cubicBezTo>
                    <a:pt x="29910" y="96537"/>
                    <a:pt x="29576" y="96385"/>
                    <a:pt x="29241" y="96203"/>
                  </a:cubicBezTo>
                  <a:close/>
                  <a:moveTo>
                    <a:pt x="72160" y="96203"/>
                  </a:moveTo>
                  <a:cubicBezTo>
                    <a:pt x="71826" y="96355"/>
                    <a:pt x="71461" y="96537"/>
                    <a:pt x="71127" y="96689"/>
                  </a:cubicBezTo>
                  <a:lnTo>
                    <a:pt x="71279" y="97023"/>
                  </a:lnTo>
                  <a:cubicBezTo>
                    <a:pt x="71643" y="96871"/>
                    <a:pt x="71978" y="96719"/>
                    <a:pt x="72312" y="96537"/>
                  </a:cubicBezTo>
                  <a:lnTo>
                    <a:pt x="72160" y="96203"/>
                  </a:lnTo>
                  <a:close/>
                  <a:moveTo>
                    <a:pt x="31308" y="97145"/>
                  </a:moveTo>
                  <a:lnTo>
                    <a:pt x="31156" y="97479"/>
                  </a:lnTo>
                  <a:cubicBezTo>
                    <a:pt x="31521" y="97631"/>
                    <a:pt x="31886" y="97783"/>
                    <a:pt x="32220" y="97905"/>
                  </a:cubicBezTo>
                  <a:lnTo>
                    <a:pt x="32372" y="97570"/>
                  </a:lnTo>
                  <a:cubicBezTo>
                    <a:pt x="32007" y="97418"/>
                    <a:pt x="31673" y="97297"/>
                    <a:pt x="31308" y="97145"/>
                  </a:cubicBezTo>
                  <a:close/>
                  <a:moveTo>
                    <a:pt x="70093" y="97115"/>
                  </a:moveTo>
                  <a:cubicBezTo>
                    <a:pt x="69728" y="97266"/>
                    <a:pt x="69394" y="97418"/>
                    <a:pt x="69029" y="97540"/>
                  </a:cubicBezTo>
                  <a:lnTo>
                    <a:pt x="69181" y="97905"/>
                  </a:lnTo>
                  <a:cubicBezTo>
                    <a:pt x="69516" y="97753"/>
                    <a:pt x="69880" y="97631"/>
                    <a:pt x="70245" y="97479"/>
                  </a:cubicBezTo>
                  <a:lnTo>
                    <a:pt x="70093" y="97115"/>
                  </a:lnTo>
                  <a:close/>
                  <a:moveTo>
                    <a:pt x="33436" y="97966"/>
                  </a:moveTo>
                  <a:lnTo>
                    <a:pt x="33314" y="98330"/>
                  </a:lnTo>
                  <a:cubicBezTo>
                    <a:pt x="33649" y="98452"/>
                    <a:pt x="34013" y="98574"/>
                    <a:pt x="34378" y="98695"/>
                  </a:cubicBezTo>
                  <a:lnTo>
                    <a:pt x="34500" y="98361"/>
                  </a:lnTo>
                  <a:cubicBezTo>
                    <a:pt x="34135" y="98239"/>
                    <a:pt x="33801" y="98087"/>
                    <a:pt x="33436" y="97966"/>
                  </a:cubicBezTo>
                  <a:close/>
                  <a:moveTo>
                    <a:pt x="67965" y="97966"/>
                  </a:moveTo>
                  <a:cubicBezTo>
                    <a:pt x="67631" y="98087"/>
                    <a:pt x="67266" y="98209"/>
                    <a:pt x="66902" y="98330"/>
                  </a:cubicBezTo>
                  <a:lnTo>
                    <a:pt x="67023" y="98695"/>
                  </a:lnTo>
                  <a:cubicBezTo>
                    <a:pt x="67388" y="98574"/>
                    <a:pt x="67753" y="98452"/>
                    <a:pt x="68117" y="98300"/>
                  </a:cubicBezTo>
                  <a:lnTo>
                    <a:pt x="67965" y="97966"/>
                  </a:lnTo>
                  <a:close/>
                  <a:moveTo>
                    <a:pt x="35594" y="98695"/>
                  </a:moveTo>
                  <a:lnTo>
                    <a:pt x="35472" y="99060"/>
                  </a:lnTo>
                  <a:cubicBezTo>
                    <a:pt x="35837" y="99181"/>
                    <a:pt x="36202" y="99303"/>
                    <a:pt x="36567" y="99394"/>
                  </a:cubicBezTo>
                  <a:lnTo>
                    <a:pt x="36688" y="99029"/>
                  </a:lnTo>
                  <a:cubicBezTo>
                    <a:pt x="36324" y="98938"/>
                    <a:pt x="35959" y="98817"/>
                    <a:pt x="35594" y="98695"/>
                  </a:cubicBezTo>
                  <a:close/>
                  <a:moveTo>
                    <a:pt x="65807" y="98695"/>
                  </a:moveTo>
                  <a:cubicBezTo>
                    <a:pt x="65473" y="98817"/>
                    <a:pt x="65108" y="98908"/>
                    <a:pt x="64744" y="99029"/>
                  </a:cubicBezTo>
                  <a:lnTo>
                    <a:pt x="64835" y="99394"/>
                  </a:lnTo>
                  <a:cubicBezTo>
                    <a:pt x="65199" y="99273"/>
                    <a:pt x="65564" y="99151"/>
                    <a:pt x="65929" y="99060"/>
                  </a:cubicBezTo>
                  <a:lnTo>
                    <a:pt x="65807" y="98695"/>
                  </a:lnTo>
                  <a:close/>
                  <a:moveTo>
                    <a:pt x="37783" y="99333"/>
                  </a:moveTo>
                  <a:lnTo>
                    <a:pt x="37691" y="99698"/>
                  </a:lnTo>
                  <a:cubicBezTo>
                    <a:pt x="38056" y="99789"/>
                    <a:pt x="38421" y="99881"/>
                    <a:pt x="38786" y="99972"/>
                  </a:cubicBezTo>
                  <a:lnTo>
                    <a:pt x="38877" y="99607"/>
                  </a:lnTo>
                  <a:cubicBezTo>
                    <a:pt x="38512" y="99516"/>
                    <a:pt x="38147" y="99425"/>
                    <a:pt x="37783" y="99333"/>
                  </a:cubicBezTo>
                  <a:close/>
                  <a:moveTo>
                    <a:pt x="63649" y="99333"/>
                  </a:moveTo>
                  <a:cubicBezTo>
                    <a:pt x="63285" y="99425"/>
                    <a:pt x="62920" y="99516"/>
                    <a:pt x="62525" y="99607"/>
                  </a:cubicBezTo>
                  <a:lnTo>
                    <a:pt x="62616" y="99972"/>
                  </a:lnTo>
                  <a:cubicBezTo>
                    <a:pt x="63011" y="99881"/>
                    <a:pt x="63376" y="99789"/>
                    <a:pt x="63740" y="99698"/>
                  </a:cubicBezTo>
                  <a:lnTo>
                    <a:pt x="63649" y="99333"/>
                  </a:lnTo>
                  <a:close/>
                  <a:moveTo>
                    <a:pt x="40001" y="99850"/>
                  </a:moveTo>
                  <a:lnTo>
                    <a:pt x="39910" y="100245"/>
                  </a:lnTo>
                  <a:cubicBezTo>
                    <a:pt x="40275" y="100306"/>
                    <a:pt x="40670" y="100397"/>
                    <a:pt x="41035" y="100458"/>
                  </a:cubicBezTo>
                  <a:lnTo>
                    <a:pt x="41096" y="100093"/>
                  </a:lnTo>
                  <a:cubicBezTo>
                    <a:pt x="40731" y="100032"/>
                    <a:pt x="40366" y="99941"/>
                    <a:pt x="40001" y="99850"/>
                  </a:cubicBezTo>
                  <a:close/>
                  <a:moveTo>
                    <a:pt x="61430" y="99850"/>
                  </a:moveTo>
                  <a:cubicBezTo>
                    <a:pt x="61066" y="99941"/>
                    <a:pt x="60701" y="100002"/>
                    <a:pt x="60306" y="100093"/>
                  </a:cubicBezTo>
                  <a:lnTo>
                    <a:pt x="60397" y="100458"/>
                  </a:lnTo>
                  <a:cubicBezTo>
                    <a:pt x="60762" y="100397"/>
                    <a:pt x="61126" y="100306"/>
                    <a:pt x="61491" y="100245"/>
                  </a:cubicBezTo>
                  <a:lnTo>
                    <a:pt x="61430" y="99850"/>
                  </a:lnTo>
                  <a:close/>
                  <a:moveTo>
                    <a:pt x="42220" y="100276"/>
                  </a:moveTo>
                  <a:lnTo>
                    <a:pt x="42160" y="100671"/>
                  </a:lnTo>
                  <a:cubicBezTo>
                    <a:pt x="42524" y="100732"/>
                    <a:pt x="42919" y="100792"/>
                    <a:pt x="43284" y="100853"/>
                  </a:cubicBezTo>
                  <a:lnTo>
                    <a:pt x="43345" y="100458"/>
                  </a:lnTo>
                  <a:cubicBezTo>
                    <a:pt x="42980" y="100397"/>
                    <a:pt x="42585" y="100367"/>
                    <a:pt x="42220" y="100276"/>
                  </a:cubicBezTo>
                  <a:close/>
                  <a:moveTo>
                    <a:pt x="59211" y="100276"/>
                  </a:moveTo>
                  <a:cubicBezTo>
                    <a:pt x="58816" y="100367"/>
                    <a:pt x="58452" y="100428"/>
                    <a:pt x="58087" y="100458"/>
                  </a:cubicBezTo>
                  <a:lnTo>
                    <a:pt x="58117" y="100853"/>
                  </a:lnTo>
                  <a:cubicBezTo>
                    <a:pt x="58512" y="100792"/>
                    <a:pt x="58877" y="100732"/>
                    <a:pt x="59272" y="100671"/>
                  </a:cubicBezTo>
                  <a:lnTo>
                    <a:pt x="59211" y="100276"/>
                  </a:lnTo>
                  <a:close/>
                  <a:moveTo>
                    <a:pt x="44470" y="100640"/>
                  </a:moveTo>
                  <a:lnTo>
                    <a:pt x="44439" y="101005"/>
                  </a:lnTo>
                  <a:cubicBezTo>
                    <a:pt x="44804" y="101036"/>
                    <a:pt x="45199" y="101096"/>
                    <a:pt x="45564" y="101127"/>
                  </a:cubicBezTo>
                  <a:lnTo>
                    <a:pt x="45594" y="100762"/>
                  </a:lnTo>
                  <a:cubicBezTo>
                    <a:pt x="45229" y="100701"/>
                    <a:pt x="44834" y="100671"/>
                    <a:pt x="44470" y="100640"/>
                  </a:cubicBezTo>
                  <a:close/>
                  <a:moveTo>
                    <a:pt x="56932" y="100610"/>
                  </a:moveTo>
                  <a:cubicBezTo>
                    <a:pt x="56567" y="100671"/>
                    <a:pt x="56202" y="100701"/>
                    <a:pt x="55807" y="100762"/>
                  </a:cubicBezTo>
                  <a:lnTo>
                    <a:pt x="55838" y="101127"/>
                  </a:lnTo>
                  <a:cubicBezTo>
                    <a:pt x="56233" y="101096"/>
                    <a:pt x="56597" y="101036"/>
                    <a:pt x="56993" y="101005"/>
                  </a:cubicBezTo>
                  <a:lnTo>
                    <a:pt x="56932" y="100610"/>
                  </a:lnTo>
                  <a:close/>
                  <a:moveTo>
                    <a:pt x="46749" y="100853"/>
                  </a:moveTo>
                  <a:lnTo>
                    <a:pt x="46719" y="101218"/>
                  </a:lnTo>
                  <a:cubicBezTo>
                    <a:pt x="47084" y="101248"/>
                    <a:pt x="47479" y="101279"/>
                    <a:pt x="47843" y="101309"/>
                  </a:cubicBezTo>
                  <a:lnTo>
                    <a:pt x="47874" y="100914"/>
                  </a:lnTo>
                  <a:cubicBezTo>
                    <a:pt x="47479" y="100914"/>
                    <a:pt x="47114" y="100884"/>
                    <a:pt x="46749" y="100853"/>
                  </a:cubicBezTo>
                  <a:close/>
                  <a:moveTo>
                    <a:pt x="54683" y="100853"/>
                  </a:moveTo>
                  <a:cubicBezTo>
                    <a:pt x="54318" y="100884"/>
                    <a:pt x="53923" y="100914"/>
                    <a:pt x="53558" y="100914"/>
                  </a:cubicBezTo>
                  <a:lnTo>
                    <a:pt x="53558" y="101309"/>
                  </a:lnTo>
                  <a:cubicBezTo>
                    <a:pt x="53953" y="101279"/>
                    <a:pt x="54318" y="101248"/>
                    <a:pt x="54713" y="101218"/>
                  </a:cubicBezTo>
                  <a:lnTo>
                    <a:pt x="54683" y="100853"/>
                  </a:lnTo>
                  <a:close/>
                  <a:moveTo>
                    <a:pt x="48999" y="100975"/>
                  </a:moveTo>
                  <a:lnTo>
                    <a:pt x="48999" y="101370"/>
                  </a:lnTo>
                  <a:lnTo>
                    <a:pt x="50154" y="101370"/>
                  </a:lnTo>
                  <a:lnTo>
                    <a:pt x="50154" y="101005"/>
                  </a:lnTo>
                  <a:cubicBezTo>
                    <a:pt x="49758" y="101005"/>
                    <a:pt x="49394" y="100975"/>
                    <a:pt x="48999" y="100975"/>
                  </a:cubicBezTo>
                  <a:close/>
                  <a:moveTo>
                    <a:pt x="52403" y="100975"/>
                  </a:moveTo>
                  <a:cubicBezTo>
                    <a:pt x="52038" y="101005"/>
                    <a:pt x="51673" y="101005"/>
                    <a:pt x="51278" y="101005"/>
                  </a:cubicBezTo>
                  <a:lnTo>
                    <a:pt x="51278" y="101370"/>
                  </a:lnTo>
                  <a:lnTo>
                    <a:pt x="52433" y="101370"/>
                  </a:lnTo>
                  <a:lnTo>
                    <a:pt x="52403" y="10097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3"/>
            <p:cNvSpPr/>
            <p:nvPr/>
          </p:nvSpPr>
          <p:spPr>
            <a:xfrm>
              <a:off x="4187495" y="1131775"/>
              <a:ext cx="1952950" cy="1952175"/>
            </a:xfrm>
            <a:custGeom>
              <a:avLst/>
              <a:gdLst/>
              <a:ahLst/>
              <a:cxnLst/>
              <a:rect l="l" t="t" r="r" b="b"/>
              <a:pathLst>
                <a:path w="78118" h="78087" extrusionOk="0">
                  <a:moveTo>
                    <a:pt x="38420" y="0"/>
                  </a:moveTo>
                  <a:lnTo>
                    <a:pt x="38420" y="365"/>
                  </a:lnTo>
                  <a:lnTo>
                    <a:pt x="39575" y="365"/>
                  </a:lnTo>
                  <a:lnTo>
                    <a:pt x="39575" y="0"/>
                  </a:lnTo>
                  <a:close/>
                  <a:moveTo>
                    <a:pt x="37265" y="31"/>
                  </a:moveTo>
                  <a:cubicBezTo>
                    <a:pt x="36901" y="61"/>
                    <a:pt x="36505" y="91"/>
                    <a:pt x="36141" y="91"/>
                  </a:cubicBezTo>
                  <a:lnTo>
                    <a:pt x="36171" y="486"/>
                  </a:lnTo>
                  <a:cubicBezTo>
                    <a:pt x="36536" y="456"/>
                    <a:pt x="36931" y="426"/>
                    <a:pt x="37296" y="426"/>
                  </a:cubicBezTo>
                  <a:lnTo>
                    <a:pt x="37265" y="31"/>
                  </a:lnTo>
                  <a:close/>
                  <a:moveTo>
                    <a:pt x="40700" y="31"/>
                  </a:moveTo>
                  <a:lnTo>
                    <a:pt x="40700" y="395"/>
                  </a:lnTo>
                  <a:cubicBezTo>
                    <a:pt x="41065" y="426"/>
                    <a:pt x="41460" y="456"/>
                    <a:pt x="41825" y="486"/>
                  </a:cubicBezTo>
                  <a:lnTo>
                    <a:pt x="41855" y="91"/>
                  </a:lnTo>
                  <a:cubicBezTo>
                    <a:pt x="41490" y="61"/>
                    <a:pt x="41095" y="61"/>
                    <a:pt x="40700" y="31"/>
                  </a:cubicBezTo>
                  <a:close/>
                  <a:moveTo>
                    <a:pt x="43010" y="183"/>
                  </a:moveTo>
                  <a:lnTo>
                    <a:pt x="42949" y="578"/>
                  </a:lnTo>
                  <a:cubicBezTo>
                    <a:pt x="43344" y="608"/>
                    <a:pt x="43709" y="669"/>
                    <a:pt x="44104" y="699"/>
                  </a:cubicBezTo>
                  <a:lnTo>
                    <a:pt x="44135" y="335"/>
                  </a:lnTo>
                  <a:cubicBezTo>
                    <a:pt x="43770" y="274"/>
                    <a:pt x="43375" y="243"/>
                    <a:pt x="43010" y="183"/>
                  </a:cubicBezTo>
                  <a:close/>
                  <a:moveTo>
                    <a:pt x="34986" y="213"/>
                  </a:moveTo>
                  <a:cubicBezTo>
                    <a:pt x="34621" y="243"/>
                    <a:pt x="34226" y="304"/>
                    <a:pt x="33861" y="335"/>
                  </a:cubicBezTo>
                  <a:lnTo>
                    <a:pt x="33891" y="730"/>
                  </a:lnTo>
                  <a:cubicBezTo>
                    <a:pt x="34287" y="669"/>
                    <a:pt x="34651" y="608"/>
                    <a:pt x="35046" y="578"/>
                  </a:cubicBezTo>
                  <a:lnTo>
                    <a:pt x="34986" y="213"/>
                  </a:lnTo>
                  <a:close/>
                  <a:moveTo>
                    <a:pt x="45259" y="486"/>
                  </a:moveTo>
                  <a:lnTo>
                    <a:pt x="45199" y="851"/>
                  </a:lnTo>
                  <a:cubicBezTo>
                    <a:pt x="45594" y="912"/>
                    <a:pt x="45959" y="1003"/>
                    <a:pt x="46323" y="1064"/>
                  </a:cubicBezTo>
                  <a:lnTo>
                    <a:pt x="46414" y="699"/>
                  </a:lnTo>
                  <a:cubicBezTo>
                    <a:pt x="46019" y="608"/>
                    <a:pt x="45655" y="547"/>
                    <a:pt x="45259" y="486"/>
                  </a:cubicBezTo>
                  <a:close/>
                  <a:moveTo>
                    <a:pt x="32706" y="517"/>
                  </a:moveTo>
                  <a:cubicBezTo>
                    <a:pt x="32341" y="578"/>
                    <a:pt x="31976" y="638"/>
                    <a:pt x="31581" y="699"/>
                  </a:cubicBezTo>
                  <a:lnTo>
                    <a:pt x="31673" y="1094"/>
                  </a:lnTo>
                  <a:cubicBezTo>
                    <a:pt x="32037" y="1003"/>
                    <a:pt x="32402" y="942"/>
                    <a:pt x="32767" y="882"/>
                  </a:cubicBezTo>
                  <a:lnTo>
                    <a:pt x="32706" y="517"/>
                  </a:lnTo>
                  <a:close/>
                  <a:moveTo>
                    <a:pt x="47539" y="912"/>
                  </a:moveTo>
                  <a:lnTo>
                    <a:pt x="47448" y="1277"/>
                  </a:lnTo>
                  <a:cubicBezTo>
                    <a:pt x="47813" y="1368"/>
                    <a:pt x="48177" y="1459"/>
                    <a:pt x="48542" y="1550"/>
                  </a:cubicBezTo>
                  <a:lnTo>
                    <a:pt x="48633" y="1186"/>
                  </a:lnTo>
                  <a:cubicBezTo>
                    <a:pt x="48269" y="1094"/>
                    <a:pt x="47904" y="1003"/>
                    <a:pt x="47539" y="912"/>
                  </a:cubicBezTo>
                  <a:close/>
                  <a:moveTo>
                    <a:pt x="30457" y="942"/>
                  </a:moveTo>
                  <a:cubicBezTo>
                    <a:pt x="30092" y="1034"/>
                    <a:pt x="29727" y="1125"/>
                    <a:pt x="29362" y="1216"/>
                  </a:cubicBezTo>
                  <a:lnTo>
                    <a:pt x="29454" y="1581"/>
                  </a:lnTo>
                  <a:cubicBezTo>
                    <a:pt x="29818" y="1490"/>
                    <a:pt x="30183" y="1398"/>
                    <a:pt x="30548" y="1307"/>
                  </a:cubicBezTo>
                  <a:lnTo>
                    <a:pt x="30457" y="942"/>
                  </a:lnTo>
                  <a:close/>
                  <a:moveTo>
                    <a:pt x="49758" y="1490"/>
                  </a:moveTo>
                  <a:lnTo>
                    <a:pt x="49636" y="1854"/>
                  </a:lnTo>
                  <a:cubicBezTo>
                    <a:pt x="50001" y="1945"/>
                    <a:pt x="50366" y="2067"/>
                    <a:pt x="50731" y="2158"/>
                  </a:cubicBezTo>
                  <a:lnTo>
                    <a:pt x="50852" y="1824"/>
                  </a:lnTo>
                  <a:cubicBezTo>
                    <a:pt x="50487" y="1702"/>
                    <a:pt x="50123" y="1581"/>
                    <a:pt x="49758" y="1490"/>
                  </a:cubicBezTo>
                  <a:close/>
                  <a:moveTo>
                    <a:pt x="28238" y="1520"/>
                  </a:moveTo>
                  <a:cubicBezTo>
                    <a:pt x="27873" y="1611"/>
                    <a:pt x="27508" y="1733"/>
                    <a:pt x="27144" y="1854"/>
                  </a:cubicBezTo>
                  <a:lnTo>
                    <a:pt x="27265" y="2219"/>
                  </a:lnTo>
                  <a:cubicBezTo>
                    <a:pt x="27630" y="2097"/>
                    <a:pt x="27995" y="1976"/>
                    <a:pt x="28359" y="1885"/>
                  </a:cubicBezTo>
                  <a:lnTo>
                    <a:pt x="28238" y="1520"/>
                  </a:lnTo>
                  <a:close/>
                  <a:moveTo>
                    <a:pt x="51946" y="2189"/>
                  </a:moveTo>
                  <a:lnTo>
                    <a:pt x="51825" y="2523"/>
                  </a:lnTo>
                  <a:cubicBezTo>
                    <a:pt x="52159" y="2645"/>
                    <a:pt x="52524" y="2797"/>
                    <a:pt x="52889" y="2918"/>
                  </a:cubicBezTo>
                  <a:lnTo>
                    <a:pt x="53010" y="2584"/>
                  </a:lnTo>
                  <a:cubicBezTo>
                    <a:pt x="52676" y="2432"/>
                    <a:pt x="52311" y="2310"/>
                    <a:pt x="51946" y="2189"/>
                  </a:cubicBezTo>
                  <a:close/>
                  <a:moveTo>
                    <a:pt x="26049" y="2219"/>
                  </a:moveTo>
                  <a:cubicBezTo>
                    <a:pt x="25715" y="2341"/>
                    <a:pt x="25350" y="2462"/>
                    <a:pt x="24985" y="2614"/>
                  </a:cubicBezTo>
                  <a:lnTo>
                    <a:pt x="25137" y="2949"/>
                  </a:lnTo>
                  <a:cubicBezTo>
                    <a:pt x="25472" y="2827"/>
                    <a:pt x="25837" y="2705"/>
                    <a:pt x="26171" y="2553"/>
                  </a:cubicBezTo>
                  <a:lnTo>
                    <a:pt x="26049" y="2219"/>
                  </a:lnTo>
                  <a:close/>
                  <a:moveTo>
                    <a:pt x="54074" y="2979"/>
                  </a:moveTo>
                  <a:lnTo>
                    <a:pt x="53953" y="3344"/>
                  </a:lnTo>
                  <a:cubicBezTo>
                    <a:pt x="54287" y="3496"/>
                    <a:pt x="54652" y="3648"/>
                    <a:pt x="54986" y="3800"/>
                  </a:cubicBezTo>
                  <a:lnTo>
                    <a:pt x="55138" y="3465"/>
                  </a:lnTo>
                  <a:cubicBezTo>
                    <a:pt x="54804" y="3283"/>
                    <a:pt x="54439" y="3131"/>
                    <a:pt x="54074" y="2979"/>
                  </a:cubicBezTo>
                  <a:close/>
                  <a:moveTo>
                    <a:pt x="23922" y="3040"/>
                  </a:moveTo>
                  <a:cubicBezTo>
                    <a:pt x="23587" y="3192"/>
                    <a:pt x="23223" y="3344"/>
                    <a:pt x="22888" y="3496"/>
                  </a:cubicBezTo>
                  <a:lnTo>
                    <a:pt x="23040" y="3830"/>
                  </a:lnTo>
                  <a:cubicBezTo>
                    <a:pt x="23375" y="3678"/>
                    <a:pt x="23739" y="3526"/>
                    <a:pt x="24074" y="3374"/>
                  </a:cubicBezTo>
                  <a:lnTo>
                    <a:pt x="23922" y="3040"/>
                  </a:lnTo>
                  <a:close/>
                  <a:moveTo>
                    <a:pt x="56171" y="3952"/>
                  </a:moveTo>
                  <a:lnTo>
                    <a:pt x="56019" y="4286"/>
                  </a:lnTo>
                  <a:cubicBezTo>
                    <a:pt x="56354" y="4438"/>
                    <a:pt x="56688" y="4620"/>
                    <a:pt x="57023" y="4803"/>
                  </a:cubicBezTo>
                  <a:lnTo>
                    <a:pt x="57205" y="4468"/>
                  </a:lnTo>
                  <a:cubicBezTo>
                    <a:pt x="56871" y="4286"/>
                    <a:pt x="56536" y="4104"/>
                    <a:pt x="56171" y="3952"/>
                  </a:cubicBezTo>
                  <a:close/>
                  <a:moveTo>
                    <a:pt x="21855" y="3982"/>
                  </a:moveTo>
                  <a:cubicBezTo>
                    <a:pt x="21520" y="4164"/>
                    <a:pt x="21156" y="4316"/>
                    <a:pt x="20821" y="4499"/>
                  </a:cubicBezTo>
                  <a:lnTo>
                    <a:pt x="21004" y="4833"/>
                  </a:lnTo>
                  <a:cubicBezTo>
                    <a:pt x="21338" y="4651"/>
                    <a:pt x="21672" y="4499"/>
                    <a:pt x="22007" y="4316"/>
                  </a:cubicBezTo>
                  <a:lnTo>
                    <a:pt x="21855" y="3982"/>
                  </a:lnTo>
                  <a:close/>
                  <a:moveTo>
                    <a:pt x="58208" y="5015"/>
                  </a:moveTo>
                  <a:lnTo>
                    <a:pt x="58026" y="5350"/>
                  </a:lnTo>
                  <a:cubicBezTo>
                    <a:pt x="58360" y="5532"/>
                    <a:pt x="58694" y="5715"/>
                    <a:pt x="58998" y="5927"/>
                  </a:cubicBezTo>
                  <a:lnTo>
                    <a:pt x="59211" y="5593"/>
                  </a:lnTo>
                  <a:cubicBezTo>
                    <a:pt x="58877" y="5380"/>
                    <a:pt x="58542" y="5198"/>
                    <a:pt x="58208" y="5015"/>
                  </a:cubicBezTo>
                  <a:close/>
                  <a:moveTo>
                    <a:pt x="19818" y="5046"/>
                  </a:moveTo>
                  <a:cubicBezTo>
                    <a:pt x="19484" y="5228"/>
                    <a:pt x="19180" y="5441"/>
                    <a:pt x="18846" y="5623"/>
                  </a:cubicBezTo>
                  <a:lnTo>
                    <a:pt x="19028" y="5958"/>
                  </a:lnTo>
                  <a:cubicBezTo>
                    <a:pt x="19362" y="5745"/>
                    <a:pt x="19697" y="5563"/>
                    <a:pt x="20001" y="5380"/>
                  </a:cubicBezTo>
                  <a:lnTo>
                    <a:pt x="19818" y="5046"/>
                  </a:lnTo>
                  <a:close/>
                  <a:moveTo>
                    <a:pt x="60184" y="6201"/>
                  </a:moveTo>
                  <a:lnTo>
                    <a:pt x="59971" y="6535"/>
                  </a:lnTo>
                  <a:cubicBezTo>
                    <a:pt x="60305" y="6718"/>
                    <a:pt x="60609" y="6930"/>
                    <a:pt x="60913" y="7143"/>
                  </a:cubicBezTo>
                  <a:lnTo>
                    <a:pt x="61126" y="6839"/>
                  </a:lnTo>
                  <a:cubicBezTo>
                    <a:pt x="60822" y="6626"/>
                    <a:pt x="60488" y="6414"/>
                    <a:pt x="60184" y="6201"/>
                  </a:cubicBezTo>
                  <a:close/>
                  <a:moveTo>
                    <a:pt x="17873" y="6231"/>
                  </a:moveTo>
                  <a:cubicBezTo>
                    <a:pt x="17539" y="6444"/>
                    <a:pt x="17235" y="6657"/>
                    <a:pt x="16931" y="6870"/>
                  </a:cubicBezTo>
                  <a:lnTo>
                    <a:pt x="17143" y="7174"/>
                  </a:lnTo>
                  <a:cubicBezTo>
                    <a:pt x="17447" y="6961"/>
                    <a:pt x="17751" y="6748"/>
                    <a:pt x="18086" y="6566"/>
                  </a:cubicBezTo>
                  <a:lnTo>
                    <a:pt x="17873" y="6231"/>
                  </a:lnTo>
                  <a:close/>
                  <a:moveTo>
                    <a:pt x="62068" y="7508"/>
                  </a:moveTo>
                  <a:lnTo>
                    <a:pt x="61855" y="7812"/>
                  </a:lnTo>
                  <a:cubicBezTo>
                    <a:pt x="62159" y="8025"/>
                    <a:pt x="62463" y="8268"/>
                    <a:pt x="62767" y="8481"/>
                  </a:cubicBezTo>
                  <a:lnTo>
                    <a:pt x="62980" y="8177"/>
                  </a:lnTo>
                  <a:cubicBezTo>
                    <a:pt x="62676" y="7964"/>
                    <a:pt x="62372" y="7721"/>
                    <a:pt x="62068" y="7508"/>
                  </a:cubicBezTo>
                  <a:close/>
                  <a:moveTo>
                    <a:pt x="15988" y="7538"/>
                  </a:moveTo>
                  <a:cubicBezTo>
                    <a:pt x="15654" y="7751"/>
                    <a:pt x="15380" y="7994"/>
                    <a:pt x="15076" y="8237"/>
                  </a:cubicBezTo>
                  <a:lnTo>
                    <a:pt x="15289" y="8511"/>
                  </a:lnTo>
                  <a:cubicBezTo>
                    <a:pt x="15593" y="8298"/>
                    <a:pt x="15897" y="8055"/>
                    <a:pt x="16201" y="7842"/>
                  </a:cubicBezTo>
                  <a:lnTo>
                    <a:pt x="15988" y="7538"/>
                  </a:lnTo>
                  <a:close/>
                  <a:moveTo>
                    <a:pt x="63892" y="8906"/>
                  </a:moveTo>
                  <a:lnTo>
                    <a:pt x="63649" y="9210"/>
                  </a:lnTo>
                  <a:cubicBezTo>
                    <a:pt x="63922" y="9453"/>
                    <a:pt x="64226" y="9696"/>
                    <a:pt x="64500" y="9940"/>
                  </a:cubicBezTo>
                  <a:lnTo>
                    <a:pt x="64743" y="9636"/>
                  </a:lnTo>
                  <a:cubicBezTo>
                    <a:pt x="64470" y="9392"/>
                    <a:pt x="64166" y="9149"/>
                    <a:pt x="63892" y="8906"/>
                  </a:cubicBezTo>
                  <a:close/>
                  <a:moveTo>
                    <a:pt x="14165" y="8936"/>
                  </a:moveTo>
                  <a:cubicBezTo>
                    <a:pt x="13891" y="9180"/>
                    <a:pt x="13587" y="9423"/>
                    <a:pt x="13314" y="9696"/>
                  </a:cubicBezTo>
                  <a:lnTo>
                    <a:pt x="13557" y="9970"/>
                  </a:lnTo>
                  <a:cubicBezTo>
                    <a:pt x="13830" y="9727"/>
                    <a:pt x="14134" y="9484"/>
                    <a:pt x="14408" y="9240"/>
                  </a:cubicBezTo>
                  <a:lnTo>
                    <a:pt x="14165" y="8936"/>
                  </a:lnTo>
                  <a:close/>
                  <a:moveTo>
                    <a:pt x="65594" y="10426"/>
                  </a:moveTo>
                  <a:lnTo>
                    <a:pt x="65351" y="10699"/>
                  </a:lnTo>
                  <a:cubicBezTo>
                    <a:pt x="65625" y="10943"/>
                    <a:pt x="65898" y="11216"/>
                    <a:pt x="66172" y="11490"/>
                  </a:cubicBezTo>
                  <a:lnTo>
                    <a:pt x="66445" y="11216"/>
                  </a:lnTo>
                  <a:cubicBezTo>
                    <a:pt x="66172" y="10943"/>
                    <a:pt x="65898" y="10669"/>
                    <a:pt x="65594" y="10426"/>
                  </a:cubicBezTo>
                  <a:close/>
                  <a:moveTo>
                    <a:pt x="12462" y="10456"/>
                  </a:moveTo>
                  <a:cubicBezTo>
                    <a:pt x="12189" y="10699"/>
                    <a:pt x="11915" y="10973"/>
                    <a:pt x="11642" y="11247"/>
                  </a:cubicBezTo>
                  <a:lnTo>
                    <a:pt x="11885" y="11520"/>
                  </a:lnTo>
                  <a:cubicBezTo>
                    <a:pt x="12158" y="11247"/>
                    <a:pt x="12432" y="10973"/>
                    <a:pt x="12706" y="10730"/>
                  </a:cubicBezTo>
                  <a:lnTo>
                    <a:pt x="12462" y="10456"/>
                  </a:lnTo>
                  <a:close/>
                  <a:moveTo>
                    <a:pt x="67236" y="12037"/>
                  </a:moveTo>
                  <a:lnTo>
                    <a:pt x="66962" y="12280"/>
                  </a:lnTo>
                  <a:cubicBezTo>
                    <a:pt x="67236" y="12554"/>
                    <a:pt x="67479" y="12827"/>
                    <a:pt x="67752" y="13131"/>
                  </a:cubicBezTo>
                  <a:lnTo>
                    <a:pt x="68026" y="12857"/>
                  </a:lnTo>
                  <a:cubicBezTo>
                    <a:pt x="67752" y="12584"/>
                    <a:pt x="67509" y="12310"/>
                    <a:pt x="67236" y="12037"/>
                  </a:cubicBezTo>
                  <a:close/>
                  <a:moveTo>
                    <a:pt x="10821" y="12067"/>
                  </a:moveTo>
                  <a:cubicBezTo>
                    <a:pt x="10548" y="12341"/>
                    <a:pt x="10304" y="12614"/>
                    <a:pt x="10031" y="12888"/>
                  </a:cubicBezTo>
                  <a:lnTo>
                    <a:pt x="10335" y="13161"/>
                  </a:lnTo>
                  <a:cubicBezTo>
                    <a:pt x="10578" y="12888"/>
                    <a:pt x="10821" y="12584"/>
                    <a:pt x="11095" y="12310"/>
                  </a:cubicBezTo>
                  <a:lnTo>
                    <a:pt x="10821" y="12067"/>
                  </a:lnTo>
                  <a:close/>
                  <a:moveTo>
                    <a:pt x="68786" y="13739"/>
                  </a:moveTo>
                  <a:lnTo>
                    <a:pt x="68482" y="13982"/>
                  </a:lnTo>
                  <a:cubicBezTo>
                    <a:pt x="68725" y="14256"/>
                    <a:pt x="68968" y="14560"/>
                    <a:pt x="69211" y="14833"/>
                  </a:cubicBezTo>
                  <a:lnTo>
                    <a:pt x="69515" y="14620"/>
                  </a:lnTo>
                  <a:cubicBezTo>
                    <a:pt x="69272" y="14316"/>
                    <a:pt x="69029" y="14013"/>
                    <a:pt x="68786" y="13739"/>
                  </a:cubicBezTo>
                  <a:close/>
                  <a:moveTo>
                    <a:pt x="9301" y="13769"/>
                  </a:moveTo>
                  <a:cubicBezTo>
                    <a:pt x="9028" y="14043"/>
                    <a:pt x="8785" y="14347"/>
                    <a:pt x="8572" y="14651"/>
                  </a:cubicBezTo>
                  <a:lnTo>
                    <a:pt x="8845" y="14894"/>
                  </a:lnTo>
                  <a:cubicBezTo>
                    <a:pt x="9089" y="14590"/>
                    <a:pt x="9332" y="14286"/>
                    <a:pt x="9575" y="14013"/>
                  </a:cubicBezTo>
                  <a:lnTo>
                    <a:pt x="9301" y="13769"/>
                  </a:lnTo>
                  <a:close/>
                  <a:moveTo>
                    <a:pt x="70214" y="15502"/>
                  </a:moveTo>
                  <a:lnTo>
                    <a:pt x="69910" y="15745"/>
                  </a:lnTo>
                  <a:cubicBezTo>
                    <a:pt x="70123" y="16049"/>
                    <a:pt x="70366" y="16353"/>
                    <a:pt x="70579" y="16657"/>
                  </a:cubicBezTo>
                  <a:lnTo>
                    <a:pt x="70883" y="16444"/>
                  </a:lnTo>
                  <a:cubicBezTo>
                    <a:pt x="70670" y="16110"/>
                    <a:pt x="70457" y="15806"/>
                    <a:pt x="70214" y="15502"/>
                  </a:cubicBezTo>
                  <a:close/>
                  <a:moveTo>
                    <a:pt x="7842" y="15563"/>
                  </a:moveTo>
                  <a:cubicBezTo>
                    <a:pt x="7630" y="15867"/>
                    <a:pt x="7386" y="16171"/>
                    <a:pt x="7174" y="16475"/>
                  </a:cubicBezTo>
                  <a:lnTo>
                    <a:pt x="7478" y="16687"/>
                  </a:lnTo>
                  <a:cubicBezTo>
                    <a:pt x="7690" y="16383"/>
                    <a:pt x="7933" y="16079"/>
                    <a:pt x="8146" y="15775"/>
                  </a:cubicBezTo>
                  <a:lnTo>
                    <a:pt x="7842" y="15563"/>
                  </a:lnTo>
                  <a:close/>
                  <a:moveTo>
                    <a:pt x="71552" y="17386"/>
                  </a:moveTo>
                  <a:lnTo>
                    <a:pt x="71217" y="17599"/>
                  </a:lnTo>
                  <a:cubicBezTo>
                    <a:pt x="71430" y="17903"/>
                    <a:pt x="71643" y="18207"/>
                    <a:pt x="71856" y="18541"/>
                  </a:cubicBezTo>
                  <a:lnTo>
                    <a:pt x="72160" y="18329"/>
                  </a:lnTo>
                  <a:cubicBezTo>
                    <a:pt x="71947" y="18025"/>
                    <a:pt x="71764" y="17690"/>
                    <a:pt x="71552" y="17386"/>
                  </a:cubicBezTo>
                  <a:close/>
                  <a:moveTo>
                    <a:pt x="6535" y="17417"/>
                  </a:moveTo>
                  <a:cubicBezTo>
                    <a:pt x="6323" y="17751"/>
                    <a:pt x="6110" y="18055"/>
                    <a:pt x="5897" y="18389"/>
                  </a:cubicBezTo>
                  <a:lnTo>
                    <a:pt x="6231" y="18602"/>
                  </a:lnTo>
                  <a:cubicBezTo>
                    <a:pt x="6414" y="18268"/>
                    <a:pt x="6626" y="17964"/>
                    <a:pt x="6839" y="17630"/>
                  </a:cubicBezTo>
                  <a:lnTo>
                    <a:pt x="6535" y="17417"/>
                  </a:lnTo>
                  <a:close/>
                  <a:moveTo>
                    <a:pt x="72768" y="19301"/>
                  </a:moveTo>
                  <a:lnTo>
                    <a:pt x="72433" y="19514"/>
                  </a:lnTo>
                  <a:cubicBezTo>
                    <a:pt x="72616" y="19818"/>
                    <a:pt x="72798" y="20152"/>
                    <a:pt x="72980" y="20487"/>
                  </a:cubicBezTo>
                  <a:lnTo>
                    <a:pt x="73315" y="20304"/>
                  </a:lnTo>
                  <a:cubicBezTo>
                    <a:pt x="73132" y="19970"/>
                    <a:pt x="72950" y="19636"/>
                    <a:pt x="72768" y="19301"/>
                  </a:cubicBezTo>
                  <a:close/>
                  <a:moveTo>
                    <a:pt x="5319" y="19362"/>
                  </a:moveTo>
                  <a:cubicBezTo>
                    <a:pt x="5107" y="19696"/>
                    <a:pt x="4924" y="20031"/>
                    <a:pt x="4742" y="20365"/>
                  </a:cubicBezTo>
                  <a:lnTo>
                    <a:pt x="5076" y="20548"/>
                  </a:lnTo>
                  <a:cubicBezTo>
                    <a:pt x="5259" y="20213"/>
                    <a:pt x="5441" y="19879"/>
                    <a:pt x="5623" y="19575"/>
                  </a:cubicBezTo>
                  <a:lnTo>
                    <a:pt x="5319" y="19362"/>
                  </a:lnTo>
                  <a:close/>
                  <a:moveTo>
                    <a:pt x="73862" y="21338"/>
                  </a:moveTo>
                  <a:lnTo>
                    <a:pt x="73527" y="21490"/>
                  </a:lnTo>
                  <a:cubicBezTo>
                    <a:pt x="73679" y="21824"/>
                    <a:pt x="73862" y="22159"/>
                    <a:pt x="74014" y="22523"/>
                  </a:cubicBezTo>
                  <a:lnTo>
                    <a:pt x="74348" y="22341"/>
                  </a:lnTo>
                  <a:cubicBezTo>
                    <a:pt x="74196" y="22007"/>
                    <a:pt x="74044" y="21672"/>
                    <a:pt x="73862" y="21338"/>
                  </a:cubicBezTo>
                  <a:close/>
                  <a:moveTo>
                    <a:pt x="4225" y="21399"/>
                  </a:moveTo>
                  <a:cubicBezTo>
                    <a:pt x="4043" y="21733"/>
                    <a:pt x="3860" y="22067"/>
                    <a:pt x="3708" y="22432"/>
                  </a:cubicBezTo>
                  <a:lnTo>
                    <a:pt x="4043" y="22584"/>
                  </a:lnTo>
                  <a:cubicBezTo>
                    <a:pt x="4195" y="22250"/>
                    <a:pt x="4377" y="21885"/>
                    <a:pt x="4560" y="21551"/>
                  </a:cubicBezTo>
                  <a:lnTo>
                    <a:pt x="4225" y="21399"/>
                  </a:lnTo>
                  <a:close/>
                  <a:moveTo>
                    <a:pt x="74834" y="23374"/>
                  </a:moveTo>
                  <a:lnTo>
                    <a:pt x="74500" y="23526"/>
                  </a:lnTo>
                  <a:cubicBezTo>
                    <a:pt x="74652" y="23891"/>
                    <a:pt x="74774" y="24225"/>
                    <a:pt x="74926" y="24590"/>
                  </a:cubicBezTo>
                  <a:lnTo>
                    <a:pt x="75290" y="24438"/>
                  </a:lnTo>
                  <a:cubicBezTo>
                    <a:pt x="75138" y="24073"/>
                    <a:pt x="74986" y="23739"/>
                    <a:pt x="74834" y="23374"/>
                  </a:cubicBezTo>
                  <a:close/>
                  <a:moveTo>
                    <a:pt x="3222" y="23466"/>
                  </a:moveTo>
                  <a:cubicBezTo>
                    <a:pt x="3070" y="23830"/>
                    <a:pt x="2918" y="24165"/>
                    <a:pt x="2797" y="24529"/>
                  </a:cubicBezTo>
                  <a:lnTo>
                    <a:pt x="3131" y="24681"/>
                  </a:lnTo>
                  <a:cubicBezTo>
                    <a:pt x="3283" y="24317"/>
                    <a:pt x="3435" y="23952"/>
                    <a:pt x="3587" y="23618"/>
                  </a:cubicBezTo>
                  <a:lnTo>
                    <a:pt x="3222" y="23466"/>
                  </a:lnTo>
                  <a:close/>
                  <a:moveTo>
                    <a:pt x="75686" y="25502"/>
                  </a:moveTo>
                  <a:lnTo>
                    <a:pt x="75321" y="25654"/>
                  </a:lnTo>
                  <a:cubicBezTo>
                    <a:pt x="75473" y="25988"/>
                    <a:pt x="75594" y="26353"/>
                    <a:pt x="75716" y="26718"/>
                  </a:cubicBezTo>
                  <a:lnTo>
                    <a:pt x="76081" y="26596"/>
                  </a:lnTo>
                  <a:cubicBezTo>
                    <a:pt x="75959" y="26232"/>
                    <a:pt x="75837" y="25867"/>
                    <a:pt x="75686" y="25502"/>
                  </a:cubicBezTo>
                  <a:close/>
                  <a:moveTo>
                    <a:pt x="2371" y="25593"/>
                  </a:moveTo>
                  <a:cubicBezTo>
                    <a:pt x="2249" y="25958"/>
                    <a:pt x="2128" y="26323"/>
                    <a:pt x="2006" y="26687"/>
                  </a:cubicBezTo>
                  <a:lnTo>
                    <a:pt x="2341" y="26809"/>
                  </a:lnTo>
                  <a:cubicBezTo>
                    <a:pt x="2462" y="26444"/>
                    <a:pt x="2614" y="26080"/>
                    <a:pt x="2736" y="25715"/>
                  </a:cubicBezTo>
                  <a:lnTo>
                    <a:pt x="2371" y="25593"/>
                  </a:lnTo>
                  <a:close/>
                  <a:moveTo>
                    <a:pt x="76415" y="27691"/>
                  </a:moveTo>
                  <a:lnTo>
                    <a:pt x="76050" y="27782"/>
                  </a:lnTo>
                  <a:cubicBezTo>
                    <a:pt x="76172" y="28146"/>
                    <a:pt x="76263" y="28511"/>
                    <a:pt x="76385" y="28876"/>
                  </a:cubicBezTo>
                  <a:lnTo>
                    <a:pt x="76749" y="28785"/>
                  </a:lnTo>
                  <a:cubicBezTo>
                    <a:pt x="76628" y="28420"/>
                    <a:pt x="76537" y="28055"/>
                    <a:pt x="76415" y="27691"/>
                  </a:cubicBezTo>
                  <a:close/>
                  <a:moveTo>
                    <a:pt x="1642" y="27782"/>
                  </a:moveTo>
                  <a:cubicBezTo>
                    <a:pt x="1550" y="28146"/>
                    <a:pt x="1429" y="28511"/>
                    <a:pt x="1338" y="28876"/>
                  </a:cubicBezTo>
                  <a:lnTo>
                    <a:pt x="1702" y="28998"/>
                  </a:lnTo>
                  <a:cubicBezTo>
                    <a:pt x="1794" y="28602"/>
                    <a:pt x="1915" y="28268"/>
                    <a:pt x="2006" y="27903"/>
                  </a:cubicBezTo>
                  <a:lnTo>
                    <a:pt x="1642" y="27782"/>
                  </a:lnTo>
                  <a:close/>
                  <a:moveTo>
                    <a:pt x="77023" y="29909"/>
                  </a:moveTo>
                  <a:lnTo>
                    <a:pt x="76658" y="29970"/>
                  </a:lnTo>
                  <a:cubicBezTo>
                    <a:pt x="76749" y="30365"/>
                    <a:pt x="76841" y="30730"/>
                    <a:pt x="76901" y="31095"/>
                  </a:cubicBezTo>
                  <a:lnTo>
                    <a:pt x="77266" y="31004"/>
                  </a:lnTo>
                  <a:cubicBezTo>
                    <a:pt x="77205" y="30639"/>
                    <a:pt x="77114" y="30274"/>
                    <a:pt x="77023" y="29909"/>
                  </a:cubicBezTo>
                  <a:close/>
                  <a:moveTo>
                    <a:pt x="1034" y="30001"/>
                  </a:moveTo>
                  <a:cubicBezTo>
                    <a:pt x="973" y="30365"/>
                    <a:pt x="882" y="30730"/>
                    <a:pt x="791" y="31125"/>
                  </a:cubicBezTo>
                  <a:lnTo>
                    <a:pt x="1186" y="31186"/>
                  </a:lnTo>
                  <a:cubicBezTo>
                    <a:pt x="1246" y="30821"/>
                    <a:pt x="1338" y="30457"/>
                    <a:pt x="1429" y="30092"/>
                  </a:cubicBezTo>
                  <a:lnTo>
                    <a:pt x="1034" y="30001"/>
                  </a:lnTo>
                  <a:close/>
                  <a:moveTo>
                    <a:pt x="77479" y="32128"/>
                  </a:moveTo>
                  <a:lnTo>
                    <a:pt x="77114" y="32219"/>
                  </a:lnTo>
                  <a:cubicBezTo>
                    <a:pt x="77175" y="32584"/>
                    <a:pt x="77236" y="32949"/>
                    <a:pt x="77296" y="33314"/>
                  </a:cubicBezTo>
                  <a:lnTo>
                    <a:pt x="77692" y="33283"/>
                  </a:lnTo>
                  <a:cubicBezTo>
                    <a:pt x="77631" y="32888"/>
                    <a:pt x="77570" y="32523"/>
                    <a:pt x="77479" y="32128"/>
                  </a:cubicBezTo>
                  <a:close/>
                  <a:moveTo>
                    <a:pt x="578" y="32250"/>
                  </a:moveTo>
                  <a:cubicBezTo>
                    <a:pt x="517" y="32615"/>
                    <a:pt x="456" y="33010"/>
                    <a:pt x="395" y="33374"/>
                  </a:cubicBezTo>
                  <a:lnTo>
                    <a:pt x="791" y="33435"/>
                  </a:lnTo>
                  <a:cubicBezTo>
                    <a:pt x="821" y="33040"/>
                    <a:pt x="882" y="32675"/>
                    <a:pt x="973" y="32311"/>
                  </a:cubicBezTo>
                  <a:lnTo>
                    <a:pt x="578" y="32250"/>
                  </a:lnTo>
                  <a:close/>
                  <a:moveTo>
                    <a:pt x="77813" y="34408"/>
                  </a:moveTo>
                  <a:lnTo>
                    <a:pt x="77448" y="34469"/>
                  </a:lnTo>
                  <a:cubicBezTo>
                    <a:pt x="77509" y="34833"/>
                    <a:pt x="77540" y="35198"/>
                    <a:pt x="77570" y="35593"/>
                  </a:cubicBezTo>
                  <a:lnTo>
                    <a:pt x="77935" y="35563"/>
                  </a:lnTo>
                  <a:cubicBezTo>
                    <a:pt x="77904" y="35168"/>
                    <a:pt x="77874" y="34803"/>
                    <a:pt x="77813" y="34408"/>
                  </a:cubicBezTo>
                  <a:close/>
                  <a:moveTo>
                    <a:pt x="243" y="34499"/>
                  </a:moveTo>
                  <a:cubicBezTo>
                    <a:pt x="213" y="34894"/>
                    <a:pt x="183" y="35259"/>
                    <a:pt x="152" y="35654"/>
                  </a:cubicBezTo>
                  <a:lnTo>
                    <a:pt x="517" y="35685"/>
                  </a:lnTo>
                  <a:cubicBezTo>
                    <a:pt x="547" y="35320"/>
                    <a:pt x="578" y="34925"/>
                    <a:pt x="639" y="34560"/>
                  </a:cubicBezTo>
                  <a:lnTo>
                    <a:pt x="243" y="34499"/>
                  </a:lnTo>
                  <a:close/>
                  <a:moveTo>
                    <a:pt x="78026" y="36688"/>
                  </a:moveTo>
                  <a:lnTo>
                    <a:pt x="77661" y="36718"/>
                  </a:lnTo>
                  <a:cubicBezTo>
                    <a:pt x="77692" y="37083"/>
                    <a:pt x="77692" y="37478"/>
                    <a:pt x="77692" y="37843"/>
                  </a:cubicBezTo>
                  <a:lnTo>
                    <a:pt x="78087" y="37843"/>
                  </a:lnTo>
                  <a:cubicBezTo>
                    <a:pt x="78087" y="37448"/>
                    <a:pt x="78056" y="37083"/>
                    <a:pt x="78026" y="36688"/>
                  </a:cubicBezTo>
                  <a:close/>
                  <a:moveTo>
                    <a:pt x="61" y="36809"/>
                  </a:moveTo>
                  <a:cubicBezTo>
                    <a:pt x="31" y="37174"/>
                    <a:pt x="31" y="37569"/>
                    <a:pt x="0" y="37934"/>
                  </a:cubicBezTo>
                  <a:lnTo>
                    <a:pt x="395" y="37964"/>
                  </a:lnTo>
                  <a:cubicBezTo>
                    <a:pt x="395" y="37569"/>
                    <a:pt x="426" y="37204"/>
                    <a:pt x="426" y="36809"/>
                  </a:cubicBezTo>
                  <a:close/>
                  <a:moveTo>
                    <a:pt x="77722" y="38967"/>
                  </a:moveTo>
                  <a:lnTo>
                    <a:pt x="77722" y="39058"/>
                  </a:lnTo>
                  <a:cubicBezTo>
                    <a:pt x="77722" y="39423"/>
                    <a:pt x="77722" y="39818"/>
                    <a:pt x="77692" y="40183"/>
                  </a:cubicBezTo>
                  <a:lnTo>
                    <a:pt x="78087" y="40183"/>
                  </a:lnTo>
                  <a:cubicBezTo>
                    <a:pt x="78087" y="39818"/>
                    <a:pt x="78117" y="39423"/>
                    <a:pt x="78087" y="39058"/>
                  </a:cubicBezTo>
                  <a:lnTo>
                    <a:pt x="78087" y="38967"/>
                  </a:lnTo>
                  <a:close/>
                  <a:moveTo>
                    <a:pt x="0" y="39089"/>
                  </a:moveTo>
                  <a:cubicBezTo>
                    <a:pt x="0" y="39454"/>
                    <a:pt x="0" y="39849"/>
                    <a:pt x="0" y="40244"/>
                  </a:cubicBezTo>
                  <a:lnTo>
                    <a:pt x="395" y="40213"/>
                  </a:lnTo>
                  <a:cubicBezTo>
                    <a:pt x="365" y="39849"/>
                    <a:pt x="365" y="39454"/>
                    <a:pt x="365" y="39089"/>
                  </a:cubicBezTo>
                  <a:close/>
                  <a:moveTo>
                    <a:pt x="77661" y="41308"/>
                  </a:moveTo>
                  <a:cubicBezTo>
                    <a:pt x="77631" y="41703"/>
                    <a:pt x="77600" y="42068"/>
                    <a:pt x="77570" y="42463"/>
                  </a:cubicBezTo>
                  <a:lnTo>
                    <a:pt x="77965" y="42493"/>
                  </a:lnTo>
                  <a:cubicBezTo>
                    <a:pt x="77996" y="42098"/>
                    <a:pt x="78026" y="41733"/>
                    <a:pt x="78026" y="41338"/>
                  </a:cubicBezTo>
                  <a:lnTo>
                    <a:pt x="77661" y="41308"/>
                  </a:lnTo>
                  <a:close/>
                  <a:moveTo>
                    <a:pt x="61" y="41369"/>
                  </a:moveTo>
                  <a:cubicBezTo>
                    <a:pt x="91" y="41764"/>
                    <a:pt x="122" y="42128"/>
                    <a:pt x="152" y="42524"/>
                  </a:cubicBezTo>
                  <a:lnTo>
                    <a:pt x="517" y="42493"/>
                  </a:lnTo>
                  <a:cubicBezTo>
                    <a:pt x="487" y="42098"/>
                    <a:pt x="456" y="41733"/>
                    <a:pt x="456" y="41369"/>
                  </a:cubicBezTo>
                  <a:close/>
                  <a:moveTo>
                    <a:pt x="77448" y="43587"/>
                  </a:moveTo>
                  <a:cubicBezTo>
                    <a:pt x="77418" y="43952"/>
                    <a:pt x="77357" y="44347"/>
                    <a:pt x="77327" y="44712"/>
                  </a:cubicBezTo>
                  <a:lnTo>
                    <a:pt x="77692" y="44773"/>
                  </a:lnTo>
                  <a:cubicBezTo>
                    <a:pt x="77752" y="44378"/>
                    <a:pt x="77783" y="44013"/>
                    <a:pt x="77844" y="43618"/>
                  </a:cubicBezTo>
                  <a:lnTo>
                    <a:pt x="77448" y="43587"/>
                  </a:lnTo>
                  <a:close/>
                  <a:moveTo>
                    <a:pt x="639" y="43618"/>
                  </a:moveTo>
                  <a:lnTo>
                    <a:pt x="274" y="43648"/>
                  </a:lnTo>
                  <a:cubicBezTo>
                    <a:pt x="304" y="44043"/>
                    <a:pt x="365" y="44408"/>
                    <a:pt x="426" y="44803"/>
                  </a:cubicBezTo>
                  <a:lnTo>
                    <a:pt x="791" y="44742"/>
                  </a:lnTo>
                  <a:cubicBezTo>
                    <a:pt x="730" y="44378"/>
                    <a:pt x="699" y="43983"/>
                    <a:pt x="639" y="43618"/>
                  </a:cubicBezTo>
                  <a:close/>
                  <a:moveTo>
                    <a:pt x="77114" y="45837"/>
                  </a:moveTo>
                  <a:cubicBezTo>
                    <a:pt x="77053" y="46201"/>
                    <a:pt x="76993" y="46566"/>
                    <a:pt x="76932" y="46931"/>
                  </a:cubicBezTo>
                  <a:lnTo>
                    <a:pt x="77296" y="47022"/>
                  </a:lnTo>
                  <a:cubicBezTo>
                    <a:pt x="77357" y="46657"/>
                    <a:pt x="77448" y="46262"/>
                    <a:pt x="77509" y="45897"/>
                  </a:cubicBezTo>
                  <a:lnTo>
                    <a:pt x="77114" y="45837"/>
                  </a:lnTo>
                  <a:close/>
                  <a:moveTo>
                    <a:pt x="973" y="45867"/>
                  </a:moveTo>
                  <a:lnTo>
                    <a:pt x="608" y="45928"/>
                  </a:lnTo>
                  <a:cubicBezTo>
                    <a:pt x="669" y="46293"/>
                    <a:pt x="730" y="46688"/>
                    <a:pt x="821" y="47053"/>
                  </a:cubicBezTo>
                  <a:lnTo>
                    <a:pt x="1186" y="46992"/>
                  </a:lnTo>
                  <a:cubicBezTo>
                    <a:pt x="1094" y="46597"/>
                    <a:pt x="1034" y="46232"/>
                    <a:pt x="973" y="45867"/>
                  </a:cubicBezTo>
                  <a:close/>
                  <a:moveTo>
                    <a:pt x="76689" y="48056"/>
                  </a:moveTo>
                  <a:cubicBezTo>
                    <a:pt x="76597" y="48420"/>
                    <a:pt x="76506" y="48785"/>
                    <a:pt x="76385" y="49150"/>
                  </a:cubicBezTo>
                  <a:lnTo>
                    <a:pt x="76749" y="49241"/>
                  </a:lnTo>
                  <a:cubicBezTo>
                    <a:pt x="76871" y="48876"/>
                    <a:pt x="76962" y="48511"/>
                    <a:pt x="77053" y="48147"/>
                  </a:cubicBezTo>
                  <a:lnTo>
                    <a:pt x="76689" y="48056"/>
                  </a:lnTo>
                  <a:close/>
                  <a:moveTo>
                    <a:pt x="1429" y="48086"/>
                  </a:moveTo>
                  <a:lnTo>
                    <a:pt x="1064" y="48177"/>
                  </a:lnTo>
                  <a:cubicBezTo>
                    <a:pt x="1155" y="48542"/>
                    <a:pt x="1246" y="48907"/>
                    <a:pt x="1338" y="49271"/>
                  </a:cubicBezTo>
                  <a:lnTo>
                    <a:pt x="1702" y="49180"/>
                  </a:lnTo>
                  <a:cubicBezTo>
                    <a:pt x="1611" y="48815"/>
                    <a:pt x="1520" y="48451"/>
                    <a:pt x="1429" y="48086"/>
                  </a:cubicBezTo>
                  <a:close/>
                  <a:moveTo>
                    <a:pt x="76081" y="50244"/>
                  </a:moveTo>
                  <a:cubicBezTo>
                    <a:pt x="75959" y="50609"/>
                    <a:pt x="75868" y="50974"/>
                    <a:pt x="75746" y="51338"/>
                  </a:cubicBezTo>
                  <a:lnTo>
                    <a:pt x="76081" y="51460"/>
                  </a:lnTo>
                  <a:cubicBezTo>
                    <a:pt x="76202" y="51095"/>
                    <a:pt x="76324" y="50730"/>
                    <a:pt x="76445" y="50335"/>
                  </a:cubicBezTo>
                  <a:lnTo>
                    <a:pt x="76081" y="50244"/>
                  </a:lnTo>
                  <a:close/>
                  <a:moveTo>
                    <a:pt x="2037" y="50274"/>
                  </a:moveTo>
                  <a:lnTo>
                    <a:pt x="1672" y="50396"/>
                  </a:lnTo>
                  <a:cubicBezTo>
                    <a:pt x="1763" y="50761"/>
                    <a:pt x="1885" y="51126"/>
                    <a:pt x="2006" y="51490"/>
                  </a:cubicBezTo>
                  <a:lnTo>
                    <a:pt x="2371" y="51369"/>
                  </a:lnTo>
                  <a:cubicBezTo>
                    <a:pt x="2249" y="51004"/>
                    <a:pt x="2128" y="50639"/>
                    <a:pt x="2037" y="50274"/>
                  </a:cubicBezTo>
                  <a:close/>
                  <a:moveTo>
                    <a:pt x="2766" y="52433"/>
                  </a:moveTo>
                  <a:lnTo>
                    <a:pt x="2401" y="52554"/>
                  </a:lnTo>
                  <a:cubicBezTo>
                    <a:pt x="2523" y="52919"/>
                    <a:pt x="2675" y="53284"/>
                    <a:pt x="2797" y="53618"/>
                  </a:cubicBezTo>
                  <a:lnTo>
                    <a:pt x="3161" y="53496"/>
                  </a:lnTo>
                  <a:cubicBezTo>
                    <a:pt x="3009" y="53132"/>
                    <a:pt x="2888" y="52797"/>
                    <a:pt x="2766" y="52433"/>
                  </a:cubicBezTo>
                  <a:close/>
                  <a:moveTo>
                    <a:pt x="75351" y="52402"/>
                  </a:moveTo>
                  <a:cubicBezTo>
                    <a:pt x="75230" y="52767"/>
                    <a:pt x="75078" y="53101"/>
                    <a:pt x="74956" y="53466"/>
                  </a:cubicBezTo>
                  <a:lnTo>
                    <a:pt x="75290" y="53618"/>
                  </a:lnTo>
                  <a:cubicBezTo>
                    <a:pt x="75442" y="53253"/>
                    <a:pt x="75594" y="52888"/>
                    <a:pt x="75716" y="52524"/>
                  </a:cubicBezTo>
                  <a:lnTo>
                    <a:pt x="75351" y="52402"/>
                  </a:lnTo>
                  <a:close/>
                  <a:moveTo>
                    <a:pt x="3587" y="54530"/>
                  </a:moveTo>
                  <a:lnTo>
                    <a:pt x="3253" y="54682"/>
                  </a:lnTo>
                  <a:cubicBezTo>
                    <a:pt x="3405" y="55047"/>
                    <a:pt x="3557" y="55381"/>
                    <a:pt x="3708" y="55715"/>
                  </a:cubicBezTo>
                  <a:lnTo>
                    <a:pt x="4073" y="55563"/>
                  </a:lnTo>
                  <a:cubicBezTo>
                    <a:pt x="3891" y="55229"/>
                    <a:pt x="3739" y="54864"/>
                    <a:pt x="3587" y="54530"/>
                  </a:cubicBezTo>
                  <a:close/>
                  <a:moveTo>
                    <a:pt x="74500" y="54499"/>
                  </a:moveTo>
                  <a:cubicBezTo>
                    <a:pt x="74348" y="54864"/>
                    <a:pt x="74196" y="55199"/>
                    <a:pt x="74044" y="55563"/>
                  </a:cubicBezTo>
                  <a:lnTo>
                    <a:pt x="74379" y="55715"/>
                  </a:lnTo>
                  <a:cubicBezTo>
                    <a:pt x="74530" y="55381"/>
                    <a:pt x="74713" y="55016"/>
                    <a:pt x="74865" y="54651"/>
                  </a:cubicBezTo>
                  <a:lnTo>
                    <a:pt x="74500" y="54499"/>
                  </a:lnTo>
                  <a:close/>
                  <a:moveTo>
                    <a:pt x="4560" y="56566"/>
                  </a:moveTo>
                  <a:lnTo>
                    <a:pt x="4225" y="56749"/>
                  </a:lnTo>
                  <a:cubicBezTo>
                    <a:pt x="4408" y="57083"/>
                    <a:pt x="4590" y="57417"/>
                    <a:pt x="4772" y="57752"/>
                  </a:cubicBezTo>
                  <a:lnTo>
                    <a:pt x="5076" y="57569"/>
                  </a:lnTo>
                  <a:cubicBezTo>
                    <a:pt x="4894" y="57265"/>
                    <a:pt x="4742" y="56931"/>
                    <a:pt x="4560" y="56566"/>
                  </a:cubicBezTo>
                  <a:close/>
                  <a:moveTo>
                    <a:pt x="73527" y="56566"/>
                  </a:moveTo>
                  <a:cubicBezTo>
                    <a:pt x="73375" y="56901"/>
                    <a:pt x="73193" y="57235"/>
                    <a:pt x="73011" y="57569"/>
                  </a:cubicBezTo>
                  <a:lnTo>
                    <a:pt x="73345" y="57752"/>
                  </a:lnTo>
                  <a:cubicBezTo>
                    <a:pt x="73527" y="57417"/>
                    <a:pt x="73710" y="57083"/>
                    <a:pt x="73862" y="56749"/>
                  </a:cubicBezTo>
                  <a:lnTo>
                    <a:pt x="73527" y="56566"/>
                  </a:lnTo>
                  <a:close/>
                  <a:moveTo>
                    <a:pt x="5654" y="58572"/>
                  </a:moveTo>
                  <a:lnTo>
                    <a:pt x="5319" y="58755"/>
                  </a:lnTo>
                  <a:cubicBezTo>
                    <a:pt x="5532" y="59089"/>
                    <a:pt x="5715" y="59424"/>
                    <a:pt x="5927" y="59727"/>
                  </a:cubicBezTo>
                  <a:lnTo>
                    <a:pt x="6231" y="59545"/>
                  </a:lnTo>
                  <a:cubicBezTo>
                    <a:pt x="6049" y="59211"/>
                    <a:pt x="5836" y="58876"/>
                    <a:pt x="5654" y="58572"/>
                  </a:cubicBezTo>
                  <a:close/>
                  <a:moveTo>
                    <a:pt x="72433" y="58572"/>
                  </a:moveTo>
                  <a:cubicBezTo>
                    <a:pt x="72251" y="58907"/>
                    <a:pt x="72038" y="59211"/>
                    <a:pt x="71856" y="59545"/>
                  </a:cubicBezTo>
                  <a:lnTo>
                    <a:pt x="72190" y="59727"/>
                  </a:lnTo>
                  <a:cubicBezTo>
                    <a:pt x="72372" y="59424"/>
                    <a:pt x="72585" y="59089"/>
                    <a:pt x="72768" y="58755"/>
                  </a:cubicBezTo>
                  <a:lnTo>
                    <a:pt x="72433" y="58572"/>
                  </a:lnTo>
                  <a:close/>
                  <a:moveTo>
                    <a:pt x="6839" y="60487"/>
                  </a:moveTo>
                  <a:lnTo>
                    <a:pt x="6535" y="60700"/>
                  </a:lnTo>
                  <a:cubicBezTo>
                    <a:pt x="6748" y="61004"/>
                    <a:pt x="6961" y="61338"/>
                    <a:pt x="7174" y="61642"/>
                  </a:cubicBezTo>
                  <a:lnTo>
                    <a:pt x="7508" y="61430"/>
                  </a:lnTo>
                  <a:cubicBezTo>
                    <a:pt x="7265" y="61126"/>
                    <a:pt x="7052" y="60791"/>
                    <a:pt x="6839" y="60487"/>
                  </a:cubicBezTo>
                  <a:close/>
                  <a:moveTo>
                    <a:pt x="71248" y="60487"/>
                  </a:moveTo>
                  <a:cubicBezTo>
                    <a:pt x="71035" y="60822"/>
                    <a:pt x="70822" y="61126"/>
                    <a:pt x="70609" y="61430"/>
                  </a:cubicBezTo>
                  <a:lnTo>
                    <a:pt x="70913" y="61642"/>
                  </a:lnTo>
                  <a:cubicBezTo>
                    <a:pt x="71126" y="61338"/>
                    <a:pt x="71339" y="61034"/>
                    <a:pt x="71552" y="60700"/>
                  </a:cubicBezTo>
                  <a:lnTo>
                    <a:pt x="71248" y="60487"/>
                  </a:lnTo>
                  <a:close/>
                  <a:moveTo>
                    <a:pt x="8177" y="62341"/>
                  </a:moveTo>
                  <a:lnTo>
                    <a:pt x="7873" y="62554"/>
                  </a:lnTo>
                  <a:cubicBezTo>
                    <a:pt x="8085" y="62858"/>
                    <a:pt x="8329" y="63162"/>
                    <a:pt x="8572" y="63466"/>
                  </a:cubicBezTo>
                  <a:lnTo>
                    <a:pt x="8876" y="63223"/>
                  </a:lnTo>
                  <a:cubicBezTo>
                    <a:pt x="8633" y="62949"/>
                    <a:pt x="8389" y="62645"/>
                    <a:pt x="8177" y="62341"/>
                  </a:cubicBezTo>
                  <a:close/>
                  <a:moveTo>
                    <a:pt x="69910" y="62341"/>
                  </a:moveTo>
                  <a:cubicBezTo>
                    <a:pt x="69698" y="62645"/>
                    <a:pt x="69454" y="62949"/>
                    <a:pt x="69211" y="63253"/>
                  </a:cubicBezTo>
                  <a:lnTo>
                    <a:pt x="69515" y="63497"/>
                  </a:lnTo>
                  <a:cubicBezTo>
                    <a:pt x="69758" y="63193"/>
                    <a:pt x="70002" y="62889"/>
                    <a:pt x="70214" y="62585"/>
                  </a:cubicBezTo>
                  <a:lnTo>
                    <a:pt x="69910" y="62341"/>
                  </a:lnTo>
                  <a:close/>
                  <a:moveTo>
                    <a:pt x="9575" y="64104"/>
                  </a:moveTo>
                  <a:lnTo>
                    <a:pt x="9301" y="64348"/>
                  </a:lnTo>
                  <a:cubicBezTo>
                    <a:pt x="9544" y="64652"/>
                    <a:pt x="9788" y="64925"/>
                    <a:pt x="10061" y="65199"/>
                  </a:cubicBezTo>
                  <a:lnTo>
                    <a:pt x="10335" y="64955"/>
                  </a:lnTo>
                  <a:cubicBezTo>
                    <a:pt x="10092" y="64682"/>
                    <a:pt x="9818" y="64378"/>
                    <a:pt x="9575" y="64104"/>
                  </a:cubicBezTo>
                  <a:close/>
                  <a:moveTo>
                    <a:pt x="68512" y="64104"/>
                  </a:moveTo>
                  <a:cubicBezTo>
                    <a:pt x="68269" y="64408"/>
                    <a:pt x="67995" y="64682"/>
                    <a:pt x="67752" y="64986"/>
                  </a:cubicBezTo>
                  <a:lnTo>
                    <a:pt x="68026" y="65229"/>
                  </a:lnTo>
                  <a:cubicBezTo>
                    <a:pt x="68299" y="64955"/>
                    <a:pt x="68543" y="64652"/>
                    <a:pt x="68786" y="64378"/>
                  </a:cubicBezTo>
                  <a:lnTo>
                    <a:pt x="68512" y="64104"/>
                  </a:lnTo>
                  <a:close/>
                  <a:moveTo>
                    <a:pt x="11095" y="65776"/>
                  </a:moveTo>
                  <a:lnTo>
                    <a:pt x="10821" y="66050"/>
                  </a:lnTo>
                  <a:cubicBezTo>
                    <a:pt x="11095" y="66323"/>
                    <a:pt x="11368" y="66597"/>
                    <a:pt x="11642" y="66870"/>
                  </a:cubicBezTo>
                  <a:lnTo>
                    <a:pt x="11915" y="66597"/>
                  </a:lnTo>
                  <a:cubicBezTo>
                    <a:pt x="11642" y="66323"/>
                    <a:pt x="11368" y="66050"/>
                    <a:pt x="11095" y="65776"/>
                  </a:cubicBezTo>
                  <a:close/>
                  <a:moveTo>
                    <a:pt x="66992" y="65807"/>
                  </a:moveTo>
                  <a:cubicBezTo>
                    <a:pt x="66719" y="66080"/>
                    <a:pt x="66445" y="66354"/>
                    <a:pt x="66172" y="66627"/>
                  </a:cubicBezTo>
                  <a:lnTo>
                    <a:pt x="66445" y="66870"/>
                  </a:lnTo>
                  <a:cubicBezTo>
                    <a:pt x="66719" y="66627"/>
                    <a:pt x="66992" y="66354"/>
                    <a:pt x="67266" y="66080"/>
                  </a:cubicBezTo>
                  <a:lnTo>
                    <a:pt x="66992" y="65807"/>
                  </a:lnTo>
                  <a:close/>
                  <a:moveTo>
                    <a:pt x="12736" y="67387"/>
                  </a:moveTo>
                  <a:lnTo>
                    <a:pt x="12462" y="67661"/>
                  </a:lnTo>
                  <a:cubicBezTo>
                    <a:pt x="12736" y="67934"/>
                    <a:pt x="13040" y="68177"/>
                    <a:pt x="13314" y="68421"/>
                  </a:cubicBezTo>
                  <a:lnTo>
                    <a:pt x="13557" y="68147"/>
                  </a:lnTo>
                  <a:cubicBezTo>
                    <a:pt x="13283" y="67904"/>
                    <a:pt x="13010" y="67630"/>
                    <a:pt x="12736" y="67387"/>
                  </a:cubicBezTo>
                  <a:close/>
                  <a:moveTo>
                    <a:pt x="65351" y="67387"/>
                  </a:moveTo>
                  <a:cubicBezTo>
                    <a:pt x="65077" y="67661"/>
                    <a:pt x="64804" y="67904"/>
                    <a:pt x="64530" y="68147"/>
                  </a:cubicBezTo>
                  <a:lnTo>
                    <a:pt x="64773" y="68451"/>
                  </a:lnTo>
                  <a:cubicBezTo>
                    <a:pt x="65047" y="68177"/>
                    <a:pt x="65351" y="67934"/>
                    <a:pt x="65625" y="67661"/>
                  </a:cubicBezTo>
                  <a:lnTo>
                    <a:pt x="65351" y="67387"/>
                  </a:lnTo>
                  <a:close/>
                  <a:moveTo>
                    <a:pt x="14438" y="68877"/>
                  </a:moveTo>
                  <a:lnTo>
                    <a:pt x="14195" y="69180"/>
                  </a:lnTo>
                  <a:cubicBezTo>
                    <a:pt x="14499" y="69424"/>
                    <a:pt x="14773" y="69667"/>
                    <a:pt x="15076" y="69880"/>
                  </a:cubicBezTo>
                  <a:lnTo>
                    <a:pt x="15320" y="69576"/>
                  </a:lnTo>
                  <a:cubicBezTo>
                    <a:pt x="15016" y="69363"/>
                    <a:pt x="14712" y="69120"/>
                    <a:pt x="14438" y="68877"/>
                  </a:cubicBezTo>
                  <a:close/>
                  <a:moveTo>
                    <a:pt x="63649" y="68877"/>
                  </a:moveTo>
                  <a:cubicBezTo>
                    <a:pt x="63345" y="69120"/>
                    <a:pt x="63071" y="69363"/>
                    <a:pt x="62767" y="69606"/>
                  </a:cubicBezTo>
                  <a:lnTo>
                    <a:pt x="63011" y="69910"/>
                  </a:lnTo>
                  <a:cubicBezTo>
                    <a:pt x="63314" y="69667"/>
                    <a:pt x="63588" y="69424"/>
                    <a:pt x="63892" y="69180"/>
                  </a:cubicBezTo>
                  <a:lnTo>
                    <a:pt x="63649" y="68877"/>
                  </a:lnTo>
                  <a:close/>
                  <a:moveTo>
                    <a:pt x="16232" y="70275"/>
                  </a:moveTo>
                  <a:lnTo>
                    <a:pt x="15988" y="70579"/>
                  </a:lnTo>
                  <a:cubicBezTo>
                    <a:pt x="16323" y="70822"/>
                    <a:pt x="16627" y="71035"/>
                    <a:pt x="16931" y="71247"/>
                  </a:cubicBezTo>
                  <a:lnTo>
                    <a:pt x="17143" y="70943"/>
                  </a:lnTo>
                  <a:cubicBezTo>
                    <a:pt x="16839" y="70731"/>
                    <a:pt x="16535" y="70487"/>
                    <a:pt x="16232" y="70275"/>
                  </a:cubicBezTo>
                  <a:close/>
                  <a:moveTo>
                    <a:pt x="61855" y="70275"/>
                  </a:moveTo>
                  <a:cubicBezTo>
                    <a:pt x="61552" y="70518"/>
                    <a:pt x="61248" y="70731"/>
                    <a:pt x="60944" y="70943"/>
                  </a:cubicBezTo>
                  <a:lnTo>
                    <a:pt x="61156" y="71247"/>
                  </a:lnTo>
                  <a:cubicBezTo>
                    <a:pt x="61460" y="71035"/>
                    <a:pt x="61764" y="70822"/>
                    <a:pt x="62099" y="70579"/>
                  </a:cubicBezTo>
                  <a:lnTo>
                    <a:pt x="61855" y="70275"/>
                  </a:lnTo>
                  <a:close/>
                  <a:moveTo>
                    <a:pt x="18086" y="71551"/>
                  </a:moveTo>
                  <a:lnTo>
                    <a:pt x="17903" y="71886"/>
                  </a:lnTo>
                  <a:cubicBezTo>
                    <a:pt x="18207" y="72098"/>
                    <a:pt x="18542" y="72281"/>
                    <a:pt x="18876" y="72494"/>
                  </a:cubicBezTo>
                  <a:lnTo>
                    <a:pt x="19058" y="72159"/>
                  </a:lnTo>
                  <a:cubicBezTo>
                    <a:pt x="18724" y="71977"/>
                    <a:pt x="18420" y="71764"/>
                    <a:pt x="18086" y="71551"/>
                  </a:cubicBezTo>
                  <a:close/>
                  <a:moveTo>
                    <a:pt x="60001" y="71551"/>
                  </a:moveTo>
                  <a:cubicBezTo>
                    <a:pt x="59667" y="71764"/>
                    <a:pt x="59363" y="71977"/>
                    <a:pt x="59029" y="72159"/>
                  </a:cubicBezTo>
                  <a:lnTo>
                    <a:pt x="59241" y="72494"/>
                  </a:lnTo>
                  <a:cubicBezTo>
                    <a:pt x="59545" y="72311"/>
                    <a:pt x="59880" y="72098"/>
                    <a:pt x="60184" y="71886"/>
                  </a:cubicBezTo>
                  <a:lnTo>
                    <a:pt x="60001" y="71551"/>
                  </a:lnTo>
                  <a:close/>
                  <a:moveTo>
                    <a:pt x="20031" y="72737"/>
                  </a:moveTo>
                  <a:lnTo>
                    <a:pt x="19849" y="73071"/>
                  </a:lnTo>
                  <a:cubicBezTo>
                    <a:pt x="20183" y="73253"/>
                    <a:pt x="20517" y="73436"/>
                    <a:pt x="20852" y="73618"/>
                  </a:cubicBezTo>
                  <a:lnTo>
                    <a:pt x="21034" y="73284"/>
                  </a:lnTo>
                  <a:cubicBezTo>
                    <a:pt x="20700" y="73102"/>
                    <a:pt x="20365" y="72919"/>
                    <a:pt x="20031" y="72737"/>
                  </a:cubicBezTo>
                  <a:close/>
                  <a:moveTo>
                    <a:pt x="58056" y="72737"/>
                  </a:moveTo>
                  <a:cubicBezTo>
                    <a:pt x="57722" y="72919"/>
                    <a:pt x="57387" y="73102"/>
                    <a:pt x="57053" y="73284"/>
                  </a:cubicBezTo>
                  <a:lnTo>
                    <a:pt x="57235" y="73618"/>
                  </a:lnTo>
                  <a:cubicBezTo>
                    <a:pt x="57570" y="73436"/>
                    <a:pt x="57904" y="73253"/>
                    <a:pt x="58238" y="73071"/>
                  </a:cubicBezTo>
                  <a:lnTo>
                    <a:pt x="58056" y="72737"/>
                  </a:lnTo>
                  <a:close/>
                  <a:moveTo>
                    <a:pt x="22067" y="73801"/>
                  </a:moveTo>
                  <a:lnTo>
                    <a:pt x="21885" y="74135"/>
                  </a:lnTo>
                  <a:cubicBezTo>
                    <a:pt x="22219" y="74317"/>
                    <a:pt x="22584" y="74469"/>
                    <a:pt x="22919" y="74621"/>
                  </a:cubicBezTo>
                  <a:lnTo>
                    <a:pt x="23071" y="74287"/>
                  </a:lnTo>
                  <a:cubicBezTo>
                    <a:pt x="22736" y="74135"/>
                    <a:pt x="22402" y="73953"/>
                    <a:pt x="22067" y="73801"/>
                  </a:cubicBezTo>
                  <a:close/>
                  <a:moveTo>
                    <a:pt x="56050" y="73801"/>
                  </a:moveTo>
                  <a:cubicBezTo>
                    <a:pt x="55716" y="73953"/>
                    <a:pt x="55381" y="74135"/>
                    <a:pt x="55016" y="74287"/>
                  </a:cubicBezTo>
                  <a:lnTo>
                    <a:pt x="55168" y="74621"/>
                  </a:lnTo>
                  <a:cubicBezTo>
                    <a:pt x="55533" y="74469"/>
                    <a:pt x="55868" y="74317"/>
                    <a:pt x="56232" y="74135"/>
                  </a:cubicBezTo>
                  <a:lnTo>
                    <a:pt x="56050" y="73801"/>
                  </a:lnTo>
                  <a:close/>
                  <a:moveTo>
                    <a:pt x="53983" y="74743"/>
                  </a:moveTo>
                  <a:cubicBezTo>
                    <a:pt x="53649" y="74864"/>
                    <a:pt x="53284" y="75016"/>
                    <a:pt x="52950" y="75138"/>
                  </a:cubicBezTo>
                  <a:lnTo>
                    <a:pt x="53071" y="75503"/>
                  </a:lnTo>
                  <a:cubicBezTo>
                    <a:pt x="53436" y="75381"/>
                    <a:pt x="53801" y="75229"/>
                    <a:pt x="54135" y="75077"/>
                  </a:cubicBezTo>
                  <a:lnTo>
                    <a:pt x="53983" y="74743"/>
                  </a:lnTo>
                  <a:close/>
                  <a:moveTo>
                    <a:pt x="24134" y="74743"/>
                  </a:moveTo>
                  <a:lnTo>
                    <a:pt x="23982" y="75077"/>
                  </a:lnTo>
                  <a:cubicBezTo>
                    <a:pt x="24347" y="75229"/>
                    <a:pt x="24682" y="75381"/>
                    <a:pt x="25046" y="75533"/>
                  </a:cubicBezTo>
                  <a:lnTo>
                    <a:pt x="25198" y="75168"/>
                  </a:lnTo>
                  <a:cubicBezTo>
                    <a:pt x="24834" y="75016"/>
                    <a:pt x="24469" y="74895"/>
                    <a:pt x="24134" y="74743"/>
                  </a:cubicBezTo>
                  <a:close/>
                  <a:moveTo>
                    <a:pt x="51886" y="75533"/>
                  </a:moveTo>
                  <a:cubicBezTo>
                    <a:pt x="51521" y="75685"/>
                    <a:pt x="51156" y="75807"/>
                    <a:pt x="50791" y="75898"/>
                  </a:cubicBezTo>
                  <a:lnTo>
                    <a:pt x="50913" y="76263"/>
                  </a:lnTo>
                  <a:cubicBezTo>
                    <a:pt x="51278" y="76141"/>
                    <a:pt x="51643" y="76019"/>
                    <a:pt x="52007" y="75898"/>
                  </a:cubicBezTo>
                  <a:lnTo>
                    <a:pt x="51886" y="75533"/>
                  </a:lnTo>
                  <a:close/>
                  <a:moveTo>
                    <a:pt x="26262" y="75564"/>
                  </a:moveTo>
                  <a:lnTo>
                    <a:pt x="26141" y="75928"/>
                  </a:lnTo>
                  <a:cubicBezTo>
                    <a:pt x="26475" y="76050"/>
                    <a:pt x="26840" y="76171"/>
                    <a:pt x="27204" y="76293"/>
                  </a:cubicBezTo>
                  <a:lnTo>
                    <a:pt x="27326" y="75928"/>
                  </a:lnTo>
                  <a:cubicBezTo>
                    <a:pt x="26961" y="75807"/>
                    <a:pt x="26596" y="75685"/>
                    <a:pt x="26262" y="75564"/>
                  </a:cubicBezTo>
                  <a:close/>
                  <a:moveTo>
                    <a:pt x="28420" y="76232"/>
                  </a:moveTo>
                  <a:lnTo>
                    <a:pt x="28329" y="76597"/>
                  </a:lnTo>
                  <a:cubicBezTo>
                    <a:pt x="28694" y="76719"/>
                    <a:pt x="29059" y="76810"/>
                    <a:pt x="29423" y="76901"/>
                  </a:cubicBezTo>
                  <a:lnTo>
                    <a:pt x="29514" y="76536"/>
                  </a:lnTo>
                  <a:cubicBezTo>
                    <a:pt x="29150" y="76445"/>
                    <a:pt x="28785" y="76354"/>
                    <a:pt x="28420" y="76232"/>
                  </a:cubicBezTo>
                  <a:close/>
                  <a:moveTo>
                    <a:pt x="49728" y="76232"/>
                  </a:moveTo>
                  <a:cubicBezTo>
                    <a:pt x="49332" y="76354"/>
                    <a:pt x="48998" y="76445"/>
                    <a:pt x="48603" y="76536"/>
                  </a:cubicBezTo>
                  <a:lnTo>
                    <a:pt x="48725" y="76901"/>
                  </a:lnTo>
                  <a:cubicBezTo>
                    <a:pt x="49089" y="76810"/>
                    <a:pt x="49454" y="76719"/>
                    <a:pt x="49819" y="76597"/>
                  </a:cubicBezTo>
                  <a:lnTo>
                    <a:pt x="49728" y="76232"/>
                  </a:lnTo>
                  <a:close/>
                  <a:moveTo>
                    <a:pt x="47509" y="76779"/>
                  </a:moveTo>
                  <a:cubicBezTo>
                    <a:pt x="47144" y="76871"/>
                    <a:pt x="46779" y="76962"/>
                    <a:pt x="46384" y="77023"/>
                  </a:cubicBezTo>
                  <a:lnTo>
                    <a:pt x="46475" y="77387"/>
                  </a:lnTo>
                  <a:cubicBezTo>
                    <a:pt x="46840" y="77326"/>
                    <a:pt x="47235" y="77266"/>
                    <a:pt x="47600" y="77175"/>
                  </a:cubicBezTo>
                  <a:lnTo>
                    <a:pt x="47509" y="76779"/>
                  </a:lnTo>
                  <a:close/>
                  <a:moveTo>
                    <a:pt x="30609" y="76810"/>
                  </a:moveTo>
                  <a:lnTo>
                    <a:pt x="30548" y="77175"/>
                  </a:lnTo>
                  <a:cubicBezTo>
                    <a:pt x="30913" y="77266"/>
                    <a:pt x="31277" y="77326"/>
                    <a:pt x="31673" y="77418"/>
                  </a:cubicBezTo>
                  <a:lnTo>
                    <a:pt x="31733" y="77023"/>
                  </a:lnTo>
                  <a:cubicBezTo>
                    <a:pt x="31369" y="76962"/>
                    <a:pt x="30973" y="76871"/>
                    <a:pt x="30609" y="76810"/>
                  </a:cubicBezTo>
                  <a:close/>
                  <a:moveTo>
                    <a:pt x="45290" y="77235"/>
                  </a:moveTo>
                  <a:cubicBezTo>
                    <a:pt x="44925" y="77296"/>
                    <a:pt x="44530" y="77326"/>
                    <a:pt x="44165" y="77387"/>
                  </a:cubicBezTo>
                  <a:lnTo>
                    <a:pt x="44196" y="77752"/>
                  </a:lnTo>
                  <a:cubicBezTo>
                    <a:pt x="44591" y="77722"/>
                    <a:pt x="44955" y="77661"/>
                    <a:pt x="45351" y="77600"/>
                  </a:cubicBezTo>
                  <a:lnTo>
                    <a:pt x="45290" y="77235"/>
                  </a:lnTo>
                  <a:close/>
                  <a:moveTo>
                    <a:pt x="32858" y="77235"/>
                  </a:moveTo>
                  <a:lnTo>
                    <a:pt x="32797" y="77600"/>
                  </a:lnTo>
                  <a:cubicBezTo>
                    <a:pt x="33162" y="77661"/>
                    <a:pt x="33557" y="77722"/>
                    <a:pt x="33922" y="77782"/>
                  </a:cubicBezTo>
                  <a:lnTo>
                    <a:pt x="33983" y="77387"/>
                  </a:lnTo>
                  <a:cubicBezTo>
                    <a:pt x="33587" y="77357"/>
                    <a:pt x="33223" y="77296"/>
                    <a:pt x="32858" y="77235"/>
                  </a:cubicBezTo>
                  <a:close/>
                  <a:moveTo>
                    <a:pt x="35107" y="77539"/>
                  </a:moveTo>
                  <a:lnTo>
                    <a:pt x="35077" y="77904"/>
                  </a:lnTo>
                  <a:cubicBezTo>
                    <a:pt x="35442" y="77934"/>
                    <a:pt x="35806" y="77965"/>
                    <a:pt x="36201" y="77995"/>
                  </a:cubicBezTo>
                  <a:lnTo>
                    <a:pt x="36232" y="77630"/>
                  </a:lnTo>
                  <a:cubicBezTo>
                    <a:pt x="35867" y="77600"/>
                    <a:pt x="35472" y="77570"/>
                    <a:pt x="35107" y="77539"/>
                  </a:cubicBezTo>
                  <a:close/>
                  <a:moveTo>
                    <a:pt x="43041" y="77509"/>
                  </a:moveTo>
                  <a:cubicBezTo>
                    <a:pt x="42645" y="77570"/>
                    <a:pt x="42281" y="77600"/>
                    <a:pt x="41885" y="77630"/>
                  </a:cubicBezTo>
                  <a:lnTo>
                    <a:pt x="41916" y="77995"/>
                  </a:lnTo>
                  <a:cubicBezTo>
                    <a:pt x="42311" y="77965"/>
                    <a:pt x="42676" y="77934"/>
                    <a:pt x="43071" y="77904"/>
                  </a:cubicBezTo>
                  <a:lnTo>
                    <a:pt x="43041" y="77509"/>
                  </a:lnTo>
                  <a:close/>
                  <a:moveTo>
                    <a:pt x="37357" y="77691"/>
                  </a:moveTo>
                  <a:lnTo>
                    <a:pt x="37357" y="78056"/>
                  </a:lnTo>
                  <a:cubicBezTo>
                    <a:pt x="37721" y="78086"/>
                    <a:pt x="38116" y="78086"/>
                    <a:pt x="38481" y="78086"/>
                  </a:cubicBezTo>
                  <a:lnTo>
                    <a:pt x="38512" y="77722"/>
                  </a:lnTo>
                  <a:cubicBezTo>
                    <a:pt x="38116" y="77722"/>
                    <a:pt x="37752" y="77691"/>
                    <a:pt x="37357" y="77691"/>
                  </a:cubicBezTo>
                  <a:close/>
                  <a:moveTo>
                    <a:pt x="40761" y="77691"/>
                  </a:moveTo>
                  <a:cubicBezTo>
                    <a:pt x="40396" y="77691"/>
                    <a:pt x="40031" y="77722"/>
                    <a:pt x="39636" y="77722"/>
                  </a:cubicBezTo>
                  <a:lnTo>
                    <a:pt x="39636" y="78086"/>
                  </a:lnTo>
                  <a:cubicBezTo>
                    <a:pt x="40031" y="78086"/>
                    <a:pt x="40396" y="78086"/>
                    <a:pt x="40791" y="78056"/>
                  </a:cubicBezTo>
                  <a:lnTo>
                    <a:pt x="40761" y="7769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3"/>
            <p:cNvSpPr/>
            <p:nvPr/>
          </p:nvSpPr>
          <p:spPr>
            <a:xfrm>
              <a:off x="4633545" y="1577825"/>
              <a:ext cx="1060825" cy="1060825"/>
            </a:xfrm>
            <a:custGeom>
              <a:avLst/>
              <a:gdLst/>
              <a:ahLst/>
              <a:cxnLst/>
              <a:rect l="l" t="t" r="r" b="b"/>
              <a:pathLst>
                <a:path w="42433" h="42433" extrusionOk="0">
                  <a:moveTo>
                    <a:pt x="21156" y="0"/>
                  </a:moveTo>
                  <a:cubicBezTo>
                    <a:pt x="20761" y="0"/>
                    <a:pt x="20366" y="0"/>
                    <a:pt x="20001" y="31"/>
                  </a:cubicBezTo>
                  <a:lnTo>
                    <a:pt x="20031" y="395"/>
                  </a:lnTo>
                  <a:cubicBezTo>
                    <a:pt x="20396" y="395"/>
                    <a:pt x="20761" y="365"/>
                    <a:pt x="21156" y="365"/>
                  </a:cubicBezTo>
                  <a:lnTo>
                    <a:pt x="21156" y="0"/>
                  </a:lnTo>
                  <a:close/>
                  <a:moveTo>
                    <a:pt x="22281" y="31"/>
                  </a:moveTo>
                  <a:lnTo>
                    <a:pt x="22281" y="395"/>
                  </a:lnTo>
                  <a:cubicBezTo>
                    <a:pt x="22645" y="426"/>
                    <a:pt x="23010" y="456"/>
                    <a:pt x="23405" y="487"/>
                  </a:cubicBezTo>
                  <a:lnTo>
                    <a:pt x="23436" y="92"/>
                  </a:lnTo>
                  <a:cubicBezTo>
                    <a:pt x="23040" y="61"/>
                    <a:pt x="22676" y="31"/>
                    <a:pt x="22281" y="31"/>
                  </a:cubicBezTo>
                  <a:close/>
                  <a:moveTo>
                    <a:pt x="18846" y="122"/>
                  </a:moveTo>
                  <a:cubicBezTo>
                    <a:pt x="18481" y="152"/>
                    <a:pt x="18086" y="213"/>
                    <a:pt x="17721" y="274"/>
                  </a:cubicBezTo>
                  <a:lnTo>
                    <a:pt x="17782" y="639"/>
                  </a:lnTo>
                  <a:cubicBezTo>
                    <a:pt x="18147" y="578"/>
                    <a:pt x="18511" y="547"/>
                    <a:pt x="18907" y="487"/>
                  </a:cubicBezTo>
                  <a:lnTo>
                    <a:pt x="18846" y="122"/>
                  </a:lnTo>
                  <a:close/>
                  <a:moveTo>
                    <a:pt x="24560" y="244"/>
                  </a:moveTo>
                  <a:lnTo>
                    <a:pt x="24499" y="639"/>
                  </a:lnTo>
                  <a:cubicBezTo>
                    <a:pt x="24895" y="699"/>
                    <a:pt x="25259" y="760"/>
                    <a:pt x="25624" y="851"/>
                  </a:cubicBezTo>
                  <a:lnTo>
                    <a:pt x="25715" y="456"/>
                  </a:lnTo>
                  <a:cubicBezTo>
                    <a:pt x="25320" y="395"/>
                    <a:pt x="24955" y="304"/>
                    <a:pt x="24560" y="244"/>
                  </a:cubicBezTo>
                  <a:close/>
                  <a:moveTo>
                    <a:pt x="16597" y="487"/>
                  </a:moveTo>
                  <a:cubicBezTo>
                    <a:pt x="16201" y="578"/>
                    <a:pt x="15837" y="669"/>
                    <a:pt x="15472" y="760"/>
                  </a:cubicBezTo>
                  <a:lnTo>
                    <a:pt x="15563" y="1125"/>
                  </a:lnTo>
                  <a:cubicBezTo>
                    <a:pt x="15928" y="1034"/>
                    <a:pt x="16293" y="943"/>
                    <a:pt x="16657" y="851"/>
                  </a:cubicBezTo>
                  <a:lnTo>
                    <a:pt x="16597" y="487"/>
                  </a:lnTo>
                  <a:close/>
                  <a:moveTo>
                    <a:pt x="26810" y="730"/>
                  </a:moveTo>
                  <a:lnTo>
                    <a:pt x="26718" y="1095"/>
                  </a:lnTo>
                  <a:cubicBezTo>
                    <a:pt x="27083" y="1216"/>
                    <a:pt x="27448" y="1307"/>
                    <a:pt x="27782" y="1429"/>
                  </a:cubicBezTo>
                  <a:lnTo>
                    <a:pt x="27904" y="1064"/>
                  </a:lnTo>
                  <a:cubicBezTo>
                    <a:pt x="27569" y="943"/>
                    <a:pt x="27174" y="851"/>
                    <a:pt x="26810" y="730"/>
                  </a:cubicBezTo>
                  <a:close/>
                  <a:moveTo>
                    <a:pt x="14378" y="1095"/>
                  </a:moveTo>
                  <a:cubicBezTo>
                    <a:pt x="14013" y="1216"/>
                    <a:pt x="13648" y="1368"/>
                    <a:pt x="13283" y="1520"/>
                  </a:cubicBezTo>
                  <a:lnTo>
                    <a:pt x="13435" y="1854"/>
                  </a:lnTo>
                  <a:cubicBezTo>
                    <a:pt x="13800" y="1733"/>
                    <a:pt x="14134" y="1581"/>
                    <a:pt x="14499" y="1459"/>
                  </a:cubicBezTo>
                  <a:lnTo>
                    <a:pt x="14378" y="1095"/>
                  </a:lnTo>
                  <a:close/>
                  <a:moveTo>
                    <a:pt x="28998" y="1459"/>
                  </a:moveTo>
                  <a:lnTo>
                    <a:pt x="28876" y="1824"/>
                  </a:lnTo>
                  <a:cubicBezTo>
                    <a:pt x="29211" y="1946"/>
                    <a:pt x="29545" y="2098"/>
                    <a:pt x="29910" y="2250"/>
                  </a:cubicBezTo>
                  <a:lnTo>
                    <a:pt x="30062" y="1915"/>
                  </a:lnTo>
                  <a:cubicBezTo>
                    <a:pt x="29727" y="1763"/>
                    <a:pt x="29363" y="1611"/>
                    <a:pt x="28998" y="1459"/>
                  </a:cubicBezTo>
                  <a:close/>
                  <a:moveTo>
                    <a:pt x="12250" y="1976"/>
                  </a:moveTo>
                  <a:cubicBezTo>
                    <a:pt x="11885" y="2128"/>
                    <a:pt x="11551" y="2310"/>
                    <a:pt x="11217" y="2493"/>
                  </a:cubicBezTo>
                  <a:lnTo>
                    <a:pt x="11399" y="2827"/>
                  </a:lnTo>
                  <a:cubicBezTo>
                    <a:pt x="11733" y="2645"/>
                    <a:pt x="12068" y="2462"/>
                    <a:pt x="12402" y="2310"/>
                  </a:cubicBezTo>
                  <a:lnTo>
                    <a:pt x="12250" y="1976"/>
                  </a:lnTo>
                  <a:close/>
                  <a:moveTo>
                    <a:pt x="31095" y="2432"/>
                  </a:moveTo>
                  <a:lnTo>
                    <a:pt x="30913" y="2766"/>
                  </a:lnTo>
                  <a:cubicBezTo>
                    <a:pt x="31247" y="2949"/>
                    <a:pt x="31582" y="3131"/>
                    <a:pt x="31886" y="3313"/>
                  </a:cubicBezTo>
                  <a:lnTo>
                    <a:pt x="32098" y="2979"/>
                  </a:lnTo>
                  <a:cubicBezTo>
                    <a:pt x="31764" y="2797"/>
                    <a:pt x="31430" y="2614"/>
                    <a:pt x="31095" y="2432"/>
                  </a:cubicBezTo>
                  <a:close/>
                  <a:moveTo>
                    <a:pt x="10213" y="3040"/>
                  </a:moveTo>
                  <a:cubicBezTo>
                    <a:pt x="9909" y="3253"/>
                    <a:pt x="9575" y="3465"/>
                    <a:pt x="9271" y="3678"/>
                  </a:cubicBezTo>
                  <a:lnTo>
                    <a:pt x="9484" y="3982"/>
                  </a:lnTo>
                  <a:cubicBezTo>
                    <a:pt x="9788" y="3769"/>
                    <a:pt x="10092" y="3557"/>
                    <a:pt x="10426" y="3374"/>
                  </a:cubicBezTo>
                  <a:lnTo>
                    <a:pt x="10213" y="3040"/>
                  </a:lnTo>
                  <a:close/>
                  <a:moveTo>
                    <a:pt x="33071" y="3617"/>
                  </a:moveTo>
                  <a:lnTo>
                    <a:pt x="32858" y="3921"/>
                  </a:lnTo>
                  <a:cubicBezTo>
                    <a:pt x="33162" y="4134"/>
                    <a:pt x="33466" y="4347"/>
                    <a:pt x="33770" y="4590"/>
                  </a:cubicBezTo>
                  <a:lnTo>
                    <a:pt x="33983" y="4286"/>
                  </a:lnTo>
                  <a:cubicBezTo>
                    <a:pt x="33679" y="4043"/>
                    <a:pt x="33375" y="3830"/>
                    <a:pt x="33071" y="3617"/>
                  </a:cubicBezTo>
                  <a:close/>
                  <a:moveTo>
                    <a:pt x="8329" y="4347"/>
                  </a:moveTo>
                  <a:cubicBezTo>
                    <a:pt x="8025" y="4590"/>
                    <a:pt x="7721" y="4833"/>
                    <a:pt x="7447" y="5076"/>
                  </a:cubicBezTo>
                  <a:lnTo>
                    <a:pt x="7691" y="5350"/>
                  </a:lnTo>
                  <a:cubicBezTo>
                    <a:pt x="7964" y="5107"/>
                    <a:pt x="8268" y="4864"/>
                    <a:pt x="8572" y="4651"/>
                  </a:cubicBezTo>
                  <a:lnTo>
                    <a:pt x="8329" y="4347"/>
                  </a:lnTo>
                  <a:close/>
                  <a:moveTo>
                    <a:pt x="34895" y="4985"/>
                  </a:moveTo>
                  <a:lnTo>
                    <a:pt x="34652" y="5289"/>
                  </a:lnTo>
                  <a:cubicBezTo>
                    <a:pt x="34925" y="5532"/>
                    <a:pt x="35199" y="5776"/>
                    <a:pt x="35472" y="6049"/>
                  </a:cubicBezTo>
                  <a:lnTo>
                    <a:pt x="35746" y="5745"/>
                  </a:lnTo>
                  <a:cubicBezTo>
                    <a:pt x="35472" y="5502"/>
                    <a:pt x="35168" y="5228"/>
                    <a:pt x="34895" y="4985"/>
                  </a:cubicBezTo>
                  <a:close/>
                  <a:moveTo>
                    <a:pt x="6566" y="5836"/>
                  </a:moveTo>
                  <a:cubicBezTo>
                    <a:pt x="6292" y="6110"/>
                    <a:pt x="6019" y="6383"/>
                    <a:pt x="5776" y="6657"/>
                  </a:cubicBezTo>
                  <a:lnTo>
                    <a:pt x="6049" y="6900"/>
                  </a:lnTo>
                  <a:cubicBezTo>
                    <a:pt x="6292" y="6627"/>
                    <a:pt x="6566" y="6383"/>
                    <a:pt x="6840" y="6110"/>
                  </a:cubicBezTo>
                  <a:lnTo>
                    <a:pt x="6566" y="5836"/>
                  </a:lnTo>
                  <a:close/>
                  <a:moveTo>
                    <a:pt x="36567" y="6566"/>
                  </a:moveTo>
                  <a:lnTo>
                    <a:pt x="36293" y="6839"/>
                  </a:lnTo>
                  <a:cubicBezTo>
                    <a:pt x="36536" y="7113"/>
                    <a:pt x="36810" y="7386"/>
                    <a:pt x="37053" y="7660"/>
                  </a:cubicBezTo>
                  <a:lnTo>
                    <a:pt x="37326" y="7417"/>
                  </a:lnTo>
                  <a:cubicBezTo>
                    <a:pt x="37083" y="7143"/>
                    <a:pt x="36840" y="6839"/>
                    <a:pt x="36567" y="6566"/>
                  </a:cubicBezTo>
                  <a:close/>
                  <a:moveTo>
                    <a:pt x="4985" y="7508"/>
                  </a:moveTo>
                  <a:cubicBezTo>
                    <a:pt x="4773" y="7782"/>
                    <a:pt x="4529" y="8086"/>
                    <a:pt x="4286" y="8390"/>
                  </a:cubicBezTo>
                  <a:lnTo>
                    <a:pt x="4590" y="8633"/>
                  </a:lnTo>
                  <a:cubicBezTo>
                    <a:pt x="4803" y="8329"/>
                    <a:pt x="5046" y="8025"/>
                    <a:pt x="5289" y="7751"/>
                  </a:cubicBezTo>
                  <a:lnTo>
                    <a:pt x="4985" y="7508"/>
                  </a:lnTo>
                  <a:close/>
                  <a:moveTo>
                    <a:pt x="38056" y="8298"/>
                  </a:moveTo>
                  <a:lnTo>
                    <a:pt x="37752" y="8542"/>
                  </a:lnTo>
                  <a:cubicBezTo>
                    <a:pt x="37995" y="8845"/>
                    <a:pt x="38208" y="9149"/>
                    <a:pt x="38421" y="9453"/>
                  </a:cubicBezTo>
                  <a:lnTo>
                    <a:pt x="38725" y="9241"/>
                  </a:lnTo>
                  <a:cubicBezTo>
                    <a:pt x="38512" y="8937"/>
                    <a:pt x="38299" y="8602"/>
                    <a:pt x="38056" y="8298"/>
                  </a:cubicBezTo>
                  <a:close/>
                  <a:moveTo>
                    <a:pt x="3618" y="9332"/>
                  </a:moveTo>
                  <a:cubicBezTo>
                    <a:pt x="3405" y="9666"/>
                    <a:pt x="3192" y="9970"/>
                    <a:pt x="3010" y="10304"/>
                  </a:cubicBezTo>
                  <a:lnTo>
                    <a:pt x="3314" y="10487"/>
                  </a:lnTo>
                  <a:cubicBezTo>
                    <a:pt x="3526" y="10183"/>
                    <a:pt x="3709" y="9849"/>
                    <a:pt x="3922" y="9545"/>
                  </a:cubicBezTo>
                  <a:lnTo>
                    <a:pt x="3618" y="9332"/>
                  </a:lnTo>
                  <a:close/>
                  <a:moveTo>
                    <a:pt x="39363" y="10213"/>
                  </a:moveTo>
                  <a:lnTo>
                    <a:pt x="39029" y="10396"/>
                  </a:lnTo>
                  <a:cubicBezTo>
                    <a:pt x="39241" y="10730"/>
                    <a:pt x="39424" y="11064"/>
                    <a:pt x="39576" y="11368"/>
                  </a:cubicBezTo>
                  <a:lnTo>
                    <a:pt x="39940" y="11216"/>
                  </a:lnTo>
                  <a:cubicBezTo>
                    <a:pt x="39758" y="10882"/>
                    <a:pt x="39545" y="10548"/>
                    <a:pt x="39363" y="10213"/>
                  </a:cubicBezTo>
                  <a:close/>
                  <a:moveTo>
                    <a:pt x="2432" y="11308"/>
                  </a:moveTo>
                  <a:cubicBezTo>
                    <a:pt x="2250" y="11642"/>
                    <a:pt x="2098" y="12007"/>
                    <a:pt x="1915" y="12341"/>
                  </a:cubicBezTo>
                  <a:lnTo>
                    <a:pt x="2280" y="12493"/>
                  </a:lnTo>
                  <a:cubicBezTo>
                    <a:pt x="2432" y="12159"/>
                    <a:pt x="2584" y="11824"/>
                    <a:pt x="2767" y="11490"/>
                  </a:cubicBezTo>
                  <a:lnTo>
                    <a:pt x="2432" y="11308"/>
                  </a:lnTo>
                  <a:close/>
                  <a:moveTo>
                    <a:pt x="40427" y="12219"/>
                  </a:moveTo>
                  <a:lnTo>
                    <a:pt x="40092" y="12402"/>
                  </a:lnTo>
                  <a:cubicBezTo>
                    <a:pt x="40244" y="12736"/>
                    <a:pt x="40396" y="13070"/>
                    <a:pt x="40548" y="13435"/>
                  </a:cubicBezTo>
                  <a:lnTo>
                    <a:pt x="40883" y="13283"/>
                  </a:lnTo>
                  <a:cubicBezTo>
                    <a:pt x="40761" y="12918"/>
                    <a:pt x="40609" y="12584"/>
                    <a:pt x="40427" y="12219"/>
                  </a:cubicBezTo>
                  <a:close/>
                  <a:moveTo>
                    <a:pt x="1459" y="13405"/>
                  </a:moveTo>
                  <a:cubicBezTo>
                    <a:pt x="1338" y="13770"/>
                    <a:pt x="1186" y="14134"/>
                    <a:pt x="1064" y="14469"/>
                  </a:cubicBezTo>
                  <a:lnTo>
                    <a:pt x="1429" y="14590"/>
                  </a:lnTo>
                  <a:cubicBezTo>
                    <a:pt x="1551" y="14256"/>
                    <a:pt x="1672" y="13891"/>
                    <a:pt x="1824" y="13526"/>
                  </a:cubicBezTo>
                  <a:lnTo>
                    <a:pt x="1459" y="13405"/>
                  </a:lnTo>
                  <a:close/>
                  <a:moveTo>
                    <a:pt x="41308" y="14347"/>
                  </a:moveTo>
                  <a:lnTo>
                    <a:pt x="40944" y="14469"/>
                  </a:lnTo>
                  <a:cubicBezTo>
                    <a:pt x="41065" y="14833"/>
                    <a:pt x="41156" y="15198"/>
                    <a:pt x="41278" y="15563"/>
                  </a:cubicBezTo>
                  <a:lnTo>
                    <a:pt x="41643" y="15441"/>
                  </a:lnTo>
                  <a:cubicBezTo>
                    <a:pt x="41521" y="15107"/>
                    <a:pt x="41430" y="14712"/>
                    <a:pt x="41308" y="14347"/>
                  </a:cubicBezTo>
                  <a:close/>
                  <a:moveTo>
                    <a:pt x="730" y="15563"/>
                  </a:moveTo>
                  <a:cubicBezTo>
                    <a:pt x="639" y="15928"/>
                    <a:pt x="548" y="16323"/>
                    <a:pt x="456" y="16688"/>
                  </a:cubicBezTo>
                  <a:lnTo>
                    <a:pt x="852" y="16779"/>
                  </a:lnTo>
                  <a:cubicBezTo>
                    <a:pt x="912" y="16414"/>
                    <a:pt x="1004" y="16049"/>
                    <a:pt x="1095" y="15684"/>
                  </a:cubicBezTo>
                  <a:lnTo>
                    <a:pt x="730" y="15563"/>
                  </a:lnTo>
                  <a:close/>
                  <a:moveTo>
                    <a:pt x="41916" y="16566"/>
                  </a:moveTo>
                  <a:lnTo>
                    <a:pt x="41551" y="16657"/>
                  </a:lnTo>
                  <a:cubicBezTo>
                    <a:pt x="41612" y="17022"/>
                    <a:pt x="41703" y="17387"/>
                    <a:pt x="41764" y="17751"/>
                  </a:cubicBezTo>
                  <a:lnTo>
                    <a:pt x="42129" y="17691"/>
                  </a:lnTo>
                  <a:cubicBezTo>
                    <a:pt x="42068" y="17326"/>
                    <a:pt x="42007" y="16931"/>
                    <a:pt x="41916" y="16566"/>
                  </a:cubicBezTo>
                  <a:close/>
                  <a:moveTo>
                    <a:pt x="274" y="17812"/>
                  </a:moveTo>
                  <a:cubicBezTo>
                    <a:pt x="213" y="18207"/>
                    <a:pt x="152" y="18572"/>
                    <a:pt x="122" y="18967"/>
                  </a:cubicBezTo>
                  <a:lnTo>
                    <a:pt x="487" y="18998"/>
                  </a:lnTo>
                  <a:cubicBezTo>
                    <a:pt x="517" y="18633"/>
                    <a:pt x="578" y="18268"/>
                    <a:pt x="639" y="17873"/>
                  </a:cubicBezTo>
                  <a:lnTo>
                    <a:pt x="274" y="17812"/>
                  </a:lnTo>
                  <a:close/>
                  <a:moveTo>
                    <a:pt x="42281" y="18815"/>
                  </a:moveTo>
                  <a:lnTo>
                    <a:pt x="41916" y="18876"/>
                  </a:lnTo>
                  <a:cubicBezTo>
                    <a:pt x="41947" y="19241"/>
                    <a:pt x="41977" y="19636"/>
                    <a:pt x="42007" y="20001"/>
                  </a:cubicBezTo>
                  <a:lnTo>
                    <a:pt x="42402" y="19970"/>
                  </a:lnTo>
                  <a:cubicBezTo>
                    <a:pt x="42372" y="19606"/>
                    <a:pt x="42342" y="19210"/>
                    <a:pt x="42281" y="18815"/>
                  </a:cubicBezTo>
                  <a:close/>
                  <a:moveTo>
                    <a:pt x="0" y="20092"/>
                  </a:moveTo>
                  <a:cubicBezTo>
                    <a:pt x="0" y="20457"/>
                    <a:pt x="0" y="20852"/>
                    <a:pt x="0" y="21216"/>
                  </a:cubicBezTo>
                  <a:lnTo>
                    <a:pt x="0" y="21247"/>
                  </a:lnTo>
                  <a:lnTo>
                    <a:pt x="365" y="21247"/>
                  </a:lnTo>
                  <a:lnTo>
                    <a:pt x="365" y="21216"/>
                  </a:lnTo>
                  <a:cubicBezTo>
                    <a:pt x="365" y="20852"/>
                    <a:pt x="365" y="20487"/>
                    <a:pt x="396" y="20122"/>
                  </a:cubicBezTo>
                  <a:lnTo>
                    <a:pt x="0" y="20092"/>
                  </a:lnTo>
                  <a:close/>
                  <a:moveTo>
                    <a:pt x="42038" y="21125"/>
                  </a:moveTo>
                  <a:lnTo>
                    <a:pt x="42038" y="21216"/>
                  </a:lnTo>
                  <a:cubicBezTo>
                    <a:pt x="42038" y="21581"/>
                    <a:pt x="42038" y="21976"/>
                    <a:pt x="42007" y="22341"/>
                  </a:cubicBezTo>
                  <a:lnTo>
                    <a:pt x="42402" y="22371"/>
                  </a:lnTo>
                  <a:cubicBezTo>
                    <a:pt x="42402" y="21976"/>
                    <a:pt x="42433" y="21581"/>
                    <a:pt x="42433" y="21216"/>
                  </a:cubicBezTo>
                  <a:lnTo>
                    <a:pt x="42433" y="21125"/>
                  </a:lnTo>
                  <a:close/>
                  <a:moveTo>
                    <a:pt x="396" y="22371"/>
                  </a:moveTo>
                  <a:lnTo>
                    <a:pt x="31" y="22402"/>
                  </a:lnTo>
                  <a:cubicBezTo>
                    <a:pt x="31" y="22767"/>
                    <a:pt x="61" y="23162"/>
                    <a:pt x="122" y="23557"/>
                  </a:cubicBezTo>
                  <a:lnTo>
                    <a:pt x="487" y="23496"/>
                  </a:lnTo>
                  <a:cubicBezTo>
                    <a:pt x="456" y="23131"/>
                    <a:pt x="426" y="22767"/>
                    <a:pt x="396" y="22371"/>
                  </a:cubicBezTo>
                  <a:close/>
                  <a:moveTo>
                    <a:pt x="41916" y="23466"/>
                  </a:moveTo>
                  <a:cubicBezTo>
                    <a:pt x="41886" y="23830"/>
                    <a:pt x="41825" y="24195"/>
                    <a:pt x="41764" y="24590"/>
                  </a:cubicBezTo>
                  <a:lnTo>
                    <a:pt x="42159" y="24651"/>
                  </a:lnTo>
                  <a:cubicBezTo>
                    <a:pt x="42220" y="24256"/>
                    <a:pt x="42251" y="23891"/>
                    <a:pt x="42311" y="23496"/>
                  </a:cubicBezTo>
                  <a:lnTo>
                    <a:pt x="41916" y="23466"/>
                  </a:lnTo>
                  <a:close/>
                  <a:moveTo>
                    <a:pt x="639" y="24621"/>
                  </a:moveTo>
                  <a:lnTo>
                    <a:pt x="274" y="24682"/>
                  </a:lnTo>
                  <a:cubicBezTo>
                    <a:pt x="335" y="25046"/>
                    <a:pt x="396" y="25441"/>
                    <a:pt x="487" y="25806"/>
                  </a:cubicBezTo>
                  <a:lnTo>
                    <a:pt x="852" y="25745"/>
                  </a:lnTo>
                  <a:cubicBezTo>
                    <a:pt x="791" y="25350"/>
                    <a:pt x="700" y="24986"/>
                    <a:pt x="639" y="24621"/>
                  </a:cubicBezTo>
                  <a:close/>
                  <a:moveTo>
                    <a:pt x="41551" y="25685"/>
                  </a:moveTo>
                  <a:cubicBezTo>
                    <a:pt x="41491" y="26049"/>
                    <a:pt x="41399" y="26414"/>
                    <a:pt x="41278" y="26779"/>
                  </a:cubicBezTo>
                  <a:lnTo>
                    <a:pt x="41673" y="26870"/>
                  </a:lnTo>
                  <a:cubicBezTo>
                    <a:pt x="41764" y="26505"/>
                    <a:pt x="41855" y="26141"/>
                    <a:pt x="41947" y="25776"/>
                  </a:cubicBezTo>
                  <a:lnTo>
                    <a:pt x="41551" y="25685"/>
                  </a:lnTo>
                  <a:close/>
                  <a:moveTo>
                    <a:pt x="1125" y="26809"/>
                  </a:moveTo>
                  <a:lnTo>
                    <a:pt x="760" y="26931"/>
                  </a:lnTo>
                  <a:cubicBezTo>
                    <a:pt x="882" y="27296"/>
                    <a:pt x="973" y="27660"/>
                    <a:pt x="1095" y="28025"/>
                  </a:cubicBezTo>
                  <a:lnTo>
                    <a:pt x="1459" y="27903"/>
                  </a:lnTo>
                  <a:cubicBezTo>
                    <a:pt x="1338" y="27539"/>
                    <a:pt x="1247" y="27174"/>
                    <a:pt x="1125" y="26809"/>
                  </a:cubicBezTo>
                  <a:close/>
                  <a:moveTo>
                    <a:pt x="40974" y="27873"/>
                  </a:moveTo>
                  <a:cubicBezTo>
                    <a:pt x="40852" y="28207"/>
                    <a:pt x="40700" y="28572"/>
                    <a:pt x="40579" y="28907"/>
                  </a:cubicBezTo>
                  <a:lnTo>
                    <a:pt x="40913" y="29059"/>
                  </a:lnTo>
                  <a:cubicBezTo>
                    <a:pt x="41065" y="28694"/>
                    <a:pt x="41217" y="28329"/>
                    <a:pt x="41339" y="27995"/>
                  </a:cubicBezTo>
                  <a:lnTo>
                    <a:pt x="40974" y="27873"/>
                  </a:lnTo>
                  <a:close/>
                  <a:moveTo>
                    <a:pt x="1855" y="28967"/>
                  </a:moveTo>
                  <a:lnTo>
                    <a:pt x="1490" y="29089"/>
                  </a:lnTo>
                  <a:cubicBezTo>
                    <a:pt x="1642" y="29454"/>
                    <a:pt x="1794" y="29818"/>
                    <a:pt x="1946" y="30153"/>
                  </a:cubicBezTo>
                  <a:lnTo>
                    <a:pt x="2311" y="30001"/>
                  </a:lnTo>
                  <a:cubicBezTo>
                    <a:pt x="2159" y="29636"/>
                    <a:pt x="2007" y="29302"/>
                    <a:pt x="1855" y="28967"/>
                  </a:cubicBezTo>
                  <a:close/>
                  <a:moveTo>
                    <a:pt x="40123" y="29970"/>
                  </a:moveTo>
                  <a:cubicBezTo>
                    <a:pt x="39971" y="30305"/>
                    <a:pt x="39788" y="30639"/>
                    <a:pt x="39606" y="30973"/>
                  </a:cubicBezTo>
                  <a:lnTo>
                    <a:pt x="39940" y="31156"/>
                  </a:lnTo>
                  <a:cubicBezTo>
                    <a:pt x="40153" y="30821"/>
                    <a:pt x="40305" y="30457"/>
                    <a:pt x="40457" y="30122"/>
                  </a:cubicBezTo>
                  <a:lnTo>
                    <a:pt x="40123" y="29970"/>
                  </a:lnTo>
                  <a:close/>
                  <a:moveTo>
                    <a:pt x="2797" y="31004"/>
                  </a:moveTo>
                  <a:lnTo>
                    <a:pt x="2463" y="31186"/>
                  </a:lnTo>
                  <a:cubicBezTo>
                    <a:pt x="2645" y="31521"/>
                    <a:pt x="2827" y="31855"/>
                    <a:pt x="3040" y="32189"/>
                  </a:cubicBezTo>
                  <a:lnTo>
                    <a:pt x="3344" y="31977"/>
                  </a:lnTo>
                  <a:cubicBezTo>
                    <a:pt x="3162" y="31673"/>
                    <a:pt x="2979" y="31338"/>
                    <a:pt x="2797" y="31004"/>
                  </a:cubicBezTo>
                  <a:close/>
                  <a:moveTo>
                    <a:pt x="39059" y="31946"/>
                  </a:moveTo>
                  <a:cubicBezTo>
                    <a:pt x="38877" y="32280"/>
                    <a:pt x="38664" y="32584"/>
                    <a:pt x="38451" y="32919"/>
                  </a:cubicBezTo>
                  <a:lnTo>
                    <a:pt x="38755" y="33132"/>
                  </a:lnTo>
                  <a:cubicBezTo>
                    <a:pt x="38998" y="32797"/>
                    <a:pt x="39181" y="32463"/>
                    <a:pt x="39393" y="32159"/>
                  </a:cubicBezTo>
                  <a:lnTo>
                    <a:pt x="39059" y="31946"/>
                  </a:lnTo>
                  <a:close/>
                  <a:moveTo>
                    <a:pt x="3982" y="32919"/>
                  </a:moveTo>
                  <a:lnTo>
                    <a:pt x="3648" y="33132"/>
                  </a:lnTo>
                  <a:cubicBezTo>
                    <a:pt x="3861" y="33466"/>
                    <a:pt x="4104" y="33770"/>
                    <a:pt x="4317" y="34074"/>
                  </a:cubicBezTo>
                  <a:lnTo>
                    <a:pt x="4621" y="33831"/>
                  </a:lnTo>
                  <a:cubicBezTo>
                    <a:pt x="4408" y="33557"/>
                    <a:pt x="4195" y="33253"/>
                    <a:pt x="3982" y="32919"/>
                  </a:cubicBezTo>
                  <a:close/>
                  <a:moveTo>
                    <a:pt x="37813" y="33831"/>
                  </a:moveTo>
                  <a:cubicBezTo>
                    <a:pt x="37570" y="34104"/>
                    <a:pt x="37326" y="34408"/>
                    <a:pt x="37083" y="34712"/>
                  </a:cubicBezTo>
                  <a:lnTo>
                    <a:pt x="37387" y="34955"/>
                  </a:lnTo>
                  <a:cubicBezTo>
                    <a:pt x="37630" y="34651"/>
                    <a:pt x="37874" y="34347"/>
                    <a:pt x="38086" y="34043"/>
                  </a:cubicBezTo>
                  <a:lnTo>
                    <a:pt x="37813" y="33831"/>
                  </a:lnTo>
                  <a:close/>
                  <a:moveTo>
                    <a:pt x="5350" y="34712"/>
                  </a:moveTo>
                  <a:lnTo>
                    <a:pt x="5046" y="34955"/>
                  </a:lnTo>
                  <a:cubicBezTo>
                    <a:pt x="5289" y="35259"/>
                    <a:pt x="5563" y="35533"/>
                    <a:pt x="5806" y="35806"/>
                  </a:cubicBezTo>
                  <a:lnTo>
                    <a:pt x="6080" y="35563"/>
                  </a:lnTo>
                  <a:cubicBezTo>
                    <a:pt x="5836" y="35290"/>
                    <a:pt x="5593" y="35016"/>
                    <a:pt x="5350" y="34712"/>
                  </a:cubicBezTo>
                  <a:close/>
                  <a:moveTo>
                    <a:pt x="36323" y="35533"/>
                  </a:moveTo>
                  <a:cubicBezTo>
                    <a:pt x="36080" y="35806"/>
                    <a:pt x="35807" y="36080"/>
                    <a:pt x="35533" y="36323"/>
                  </a:cubicBezTo>
                  <a:lnTo>
                    <a:pt x="35807" y="36627"/>
                  </a:lnTo>
                  <a:cubicBezTo>
                    <a:pt x="36080" y="36353"/>
                    <a:pt x="36354" y="36080"/>
                    <a:pt x="36627" y="35806"/>
                  </a:cubicBezTo>
                  <a:lnTo>
                    <a:pt x="36323" y="35533"/>
                  </a:lnTo>
                  <a:close/>
                  <a:moveTo>
                    <a:pt x="6900" y="36353"/>
                  </a:moveTo>
                  <a:lnTo>
                    <a:pt x="6627" y="36627"/>
                  </a:lnTo>
                  <a:cubicBezTo>
                    <a:pt x="6900" y="36901"/>
                    <a:pt x="7204" y="37144"/>
                    <a:pt x="7478" y="37387"/>
                  </a:cubicBezTo>
                  <a:lnTo>
                    <a:pt x="7721" y="37113"/>
                  </a:lnTo>
                  <a:cubicBezTo>
                    <a:pt x="7447" y="36870"/>
                    <a:pt x="7174" y="36597"/>
                    <a:pt x="6900" y="36353"/>
                  </a:cubicBezTo>
                  <a:close/>
                  <a:moveTo>
                    <a:pt x="34682" y="37083"/>
                  </a:moveTo>
                  <a:cubicBezTo>
                    <a:pt x="34408" y="37326"/>
                    <a:pt x="34104" y="37569"/>
                    <a:pt x="33831" y="37782"/>
                  </a:cubicBezTo>
                  <a:lnTo>
                    <a:pt x="34044" y="38086"/>
                  </a:lnTo>
                  <a:cubicBezTo>
                    <a:pt x="34348" y="37873"/>
                    <a:pt x="34652" y="37630"/>
                    <a:pt x="34956" y="37387"/>
                  </a:cubicBezTo>
                  <a:lnTo>
                    <a:pt x="34682" y="37083"/>
                  </a:lnTo>
                  <a:close/>
                  <a:moveTo>
                    <a:pt x="8602" y="37812"/>
                  </a:moveTo>
                  <a:lnTo>
                    <a:pt x="8390" y="38116"/>
                  </a:lnTo>
                  <a:cubicBezTo>
                    <a:pt x="8694" y="38360"/>
                    <a:pt x="8998" y="38572"/>
                    <a:pt x="9302" y="38785"/>
                  </a:cubicBezTo>
                  <a:lnTo>
                    <a:pt x="9514" y="38481"/>
                  </a:lnTo>
                  <a:cubicBezTo>
                    <a:pt x="9210" y="38268"/>
                    <a:pt x="8906" y="38025"/>
                    <a:pt x="8602" y="37812"/>
                  </a:cubicBezTo>
                  <a:close/>
                  <a:moveTo>
                    <a:pt x="32919" y="38451"/>
                  </a:moveTo>
                  <a:cubicBezTo>
                    <a:pt x="32585" y="38664"/>
                    <a:pt x="32281" y="38876"/>
                    <a:pt x="31946" y="39059"/>
                  </a:cubicBezTo>
                  <a:lnTo>
                    <a:pt x="32159" y="39393"/>
                  </a:lnTo>
                  <a:cubicBezTo>
                    <a:pt x="32493" y="39180"/>
                    <a:pt x="32797" y="38998"/>
                    <a:pt x="33101" y="38785"/>
                  </a:cubicBezTo>
                  <a:lnTo>
                    <a:pt x="32919" y="38451"/>
                  </a:lnTo>
                  <a:close/>
                  <a:moveTo>
                    <a:pt x="10487" y="39089"/>
                  </a:moveTo>
                  <a:lnTo>
                    <a:pt x="10274" y="39393"/>
                  </a:lnTo>
                  <a:cubicBezTo>
                    <a:pt x="10609" y="39606"/>
                    <a:pt x="10943" y="39788"/>
                    <a:pt x="11277" y="39971"/>
                  </a:cubicBezTo>
                  <a:lnTo>
                    <a:pt x="11460" y="39636"/>
                  </a:lnTo>
                  <a:cubicBezTo>
                    <a:pt x="11125" y="39454"/>
                    <a:pt x="10791" y="39271"/>
                    <a:pt x="10487" y="39089"/>
                  </a:cubicBezTo>
                  <a:close/>
                  <a:moveTo>
                    <a:pt x="30974" y="39606"/>
                  </a:moveTo>
                  <a:cubicBezTo>
                    <a:pt x="30639" y="39788"/>
                    <a:pt x="30305" y="39971"/>
                    <a:pt x="29971" y="40123"/>
                  </a:cubicBezTo>
                  <a:lnTo>
                    <a:pt x="30123" y="40457"/>
                  </a:lnTo>
                  <a:cubicBezTo>
                    <a:pt x="30487" y="40305"/>
                    <a:pt x="30822" y="40123"/>
                    <a:pt x="31156" y="39940"/>
                  </a:cubicBezTo>
                  <a:lnTo>
                    <a:pt x="30974" y="39606"/>
                  </a:lnTo>
                  <a:close/>
                  <a:moveTo>
                    <a:pt x="12463" y="40153"/>
                  </a:moveTo>
                  <a:lnTo>
                    <a:pt x="12311" y="40487"/>
                  </a:lnTo>
                  <a:cubicBezTo>
                    <a:pt x="12676" y="40639"/>
                    <a:pt x="13010" y="40791"/>
                    <a:pt x="13375" y="40943"/>
                  </a:cubicBezTo>
                  <a:lnTo>
                    <a:pt x="13527" y="40578"/>
                  </a:lnTo>
                  <a:cubicBezTo>
                    <a:pt x="13162" y="40457"/>
                    <a:pt x="12827" y="40305"/>
                    <a:pt x="12463" y="40153"/>
                  </a:cubicBezTo>
                  <a:close/>
                  <a:moveTo>
                    <a:pt x="28937" y="40578"/>
                  </a:moveTo>
                  <a:cubicBezTo>
                    <a:pt x="28603" y="40700"/>
                    <a:pt x="28238" y="40822"/>
                    <a:pt x="27873" y="40943"/>
                  </a:cubicBezTo>
                  <a:lnTo>
                    <a:pt x="27995" y="41308"/>
                  </a:lnTo>
                  <a:cubicBezTo>
                    <a:pt x="28360" y="41186"/>
                    <a:pt x="28724" y="41065"/>
                    <a:pt x="29089" y="40913"/>
                  </a:cubicBezTo>
                  <a:lnTo>
                    <a:pt x="28937" y="40578"/>
                  </a:lnTo>
                  <a:close/>
                  <a:moveTo>
                    <a:pt x="14590" y="40974"/>
                  </a:moveTo>
                  <a:lnTo>
                    <a:pt x="14469" y="41338"/>
                  </a:lnTo>
                  <a:cubicBezTo>
                    <a:pt x="14803" y="41460"/>
                    <a:pt x="15198" y="41551"/>
                    <a:pt x="15563" y="41673"/>
                  </a:cubicBezTo>
                  <a:lnTo>
                    <a:pt x="15654" y="41308"/>
                  </a:lnTo>
                  <a:cubicBezTo>
                    <a:pt x="15290" y="41217"/>
                    <a:pt x="14925" y="41095"/>
                    <a:pt x="14590" y="40974"/>
                  </a:cubicBezTo>
                  <a:close/>
                  <a:moveTo>
                    <a:pt x="26810" y="41278"/>
                  </a:moveTo>
                  <a:cubicBezTo>
                    <a:pt x="26445" y="41399"/>
                    <a:pt x="26080" y="41490"/>
                    <a:pt x="25715" y="41551"/>
                  </a:cubicBezTo>
                  <a:lnTo>
                    <a:pt x="25776" y="41946"/>
                  </a:lnTo>
                  <a:cubicBezTo>
                    <a:pt x="26171" y="41855"/>
                    <a:pt x="26536" y="41764"/>
                    <a:pt x="26901" y="41642"/>
                  </a:cubicBezTo>
                  <a:lnTo>
                    <a:pt x="26810" y="41278"/>
                  </a:lnTo>
                  <a:close/>
                  <a:moveTo>
                    <a:pt x="16749" y="41582"/>
                  </a:moveTo>
                  <a:lnTo>
                    <a:pt x="16657" y="41946"/>
                  </a:lnTo>
                  <a:cubicBezTo>
                    <a:pt x="17052" y="42037"/>
                    <a:pt x="17417" y="42098"/>
                    <a:pt x="17782" y="42159"/>
                  </a:cubicBezTo>
                  <a:lnTo>
                    <a:pt x="17843" y="41794"/>
                  </a:lnTo>
                  <a:cubicBezTo>
                    <a:pt x="17478" y="41733"/>
                    <a:pt x="17113" y="41642"/>
                    <a:pt x="16749" y="41582"/>
                  </a:cubicBezTo>
                  <a:close/>
                  <a:moveTo>
                    <a:pt x="24591" y="41764"/>
                  </a:moveTo>
                  <a:cubicBezTo>
                    <a:pt x="24226" y="41825"/>
                    <a:pt x="23861" y="41885"/>
                    <a:pt x="23466" y="41916"/>
                  </a:cubicBezTo>
                  <a:lnTo>
                    <a:pt x="23527" y="42311"/>
                  </a:lnTo>
                  <a:cubicBezTo>
                    <a:pt x="23892" y="42250"/>
                    <a:pt x="24287" y="42220"/>
                    <a:pt x="24651" y="42159"/>
                  </a:cubicBezTo>
                  <a:lnTo>
                    <a:pt x="24591" y="41764"/>
                  </a:lnTo>
                  <a:close/>
                  <a:moveTo>
                    <a:pt x="18967" y="41946"/>
                  </a:moveTo>
                  <a:lnTo>
                    <a:pt x="18937" y="42311"/>
                  </a:lnTo>
                  <a:cubicBezTo>
                    <a:pt x="19302" y="42341"/>
                    <a:pt x="19697" y="42372"/>
                    <a:pt x="20092" y="42402"/>
                  </a:cubicBezTo>
                  <a:lnTo>
                    <a:pt x="20092" y="42007"/>
                  </a:lnTo>
                  <a:cubicBezTo>
                    <a:pt x="19727" y="42007"/>
                    <a:pt x="19363" y="41977"/>
                    <a:pt x="18967" y="41946"/>
                  </a:cubicBezTo>
                  <a:close/>
                  <a:moveTo>
                    <a:pt x="22372" y="42007"/>
                  </a:moveTo>
                  <a:cubicBezTo>
                    <a:pt x="21977" y="42037"/>
                    <a:pt x="21612" y="42037"/>
                    <a:pt x="21217" y="42037"/>
                  </a:cubicBezTo>
                  <a:lnTo>
                    <a:pt x="21217" y="42433"/>
                  </a:lnTo>
                  <a:cubicBezTo>
                    <a:pt x="21612" y="42433"/>
                    <a:pt x="22007" y="42433"/>
                    <a:pt x="22372" y="42402"/>
                  </a:cubicBezTo>
                  <a:lnTo>
                    <a:pt x="22372" y="4200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2" name="Google Shape;192;p13"/>
          <p:cNvSpPr/>
          <p:nvPr/>
        </p:nvSpPr>
        <p:spPr>
          <a:xfrm>
            <a:off x="11470453" y="4092733"/>
            <a:ext cx="2253020" cy="2258608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3" name="Google Shape;193;p13"/>
          <p:cNvGrpSpPr/>
          <p:nvPr/>
        </p:nvGrpSpPr>
        <p:grpSpPr>
          <a:xfrm flipH="1">
            <a:off x="-1025836" y="5565251"/>
            <a:ext cx="2876597" cy="1608787"/>
            <a:chOff x="7572340" y="2404875"/>
            <a:chExt cx="2162798" cy="1206590"/>
          </a:xfrm>
        </p:grpSpPr>
        <p:sp>
          <p:nvSpPr>
            <p:cNvPr id="194" name="Google Shape;194;p13"/>
            <p:cNvSpPr/>
            <p:nvPr/>
          </p:nvSpPr>
          <p:spPr>
            <a:xfrm flipH="1">
              <a:off x="7572340" y="2404875"/>
              <a:ext cx="2162798" cy="116887"/>
            </a:xfrm>
            <a:custGeom>
              <a:avLst/>
              <a:gdLst/>
              <a:ahLst/>
              <a:cxnLst/>
              <a:rect l="l" t="t" r="r" b="b"/>
              <a:pathLst>
                <a:path w="27570" h="1490" extrusionOk="0">
                  <a:moveTo>
                    <a:pt x="760" y="1"/>
                  </a:moveTo>
                  <a:cubicBezTo>
                    <a:pt x="335" y="1"/>
                    <a:pt x="0" y="335"/>
                    <a:pt x="0" y="760"/>
                  </a:cubicBezTo>
                  <a:cubicBezTo>
                    <a:pt x="0" y="1156"/>
                    <a:pt x="335" y="1490"/>
                    <a:pt x="760" y="1490"/>
                  </a:cubicBezTo>
                  <a:lnTo>
                    <a:pt x="26809" y="1490"/>
                  </a:lnTo>
                  <a:cubicBezTo>
                    <a:pt x="27235" y="1490"/>
                    <a:pt x="27569" y="1156"/>
                    <a:pt x="27569" y="760"/>
                  </a:cubicBezTo>
                  <a:cubicBezTo>
                    <a:pt x="27569" y="335"/>
                    <a:pt x="27235" y="1"/>
                    <a:pt x="2680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3"/>
            <p:cNvSpPr/>
            <p:nvPr/>
          </p:nvSpPr>
          <p:spPr>
            <a:xfrm flipH="1">
              <a:off x="8182818" y="2767299"/>
              <a:ext cx="1552319" cy="119319"/>
            </a:xfrm>
            <a:custGeom>
              <a:avLst/>
              <a:gdLst/>
              <a:ahLst/>
              <a:cxnLst/>
              <a:rect l="l" t="t" r="r" b="b"/>
              <a:pathLst>
                <a:path w="19788" h="1521" extrusionOk="0">
                  <a:moveTo>
                    <a:pt x="760" y="1"/>
                  </a:moveTo>
                  <a:cubicBezTo>
                    <a:pt x="335" y="1"/>
                    <a:pt x="0" y="365"/>
                    <a:pt x="0" y="761"/>
                  </a:cubicBezTo>
                  <a:cubicBezTo>
                    <a:pt x="0" y="1186"/>
                    <a:pt x="335" y="1520"/>
                    <a:pt x="760" y="1520"/>
                  </a:cubicBezTo>
                  <a:lnTo>
                    <a:pt x="19028" y="1520"/>
                  </a:lnTo>
                  <a:cubicBezTo>
                    <a:pt x="19454" y="1520"/>
                    <a:pt x="19788" y="1186"/>
                    <a:pt x="19788" y="761"/>
                  </a:cubicBezTo>
                  <a:cubicBezTo>
                    <a:pt x="19788" y="335"/>
                    <a:pt x="19454" y="1"/>
                    <a:pt x="1902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3"/>
            <p:cNvSpPr/>
            <p:nvPr/>
          </p:nvSpPr>
          <p:spPr>
            <a:xfrm flipH="1">
              <a:off x="7889503" y="3132154"/>
              <a:ext cx="1845634" cy="116887"/>
            </a:xfrm>
            <a:custGeom>
              <a:avLst/>
              <a:gdLst/>
              <a:ahLst/>
              <a:cxnLst/>
              <a:rect l="l" t="t" r="r" b="b"/>
              <a:pathLst>
                <a:path w="23527" h="1490" extrusionOk="0">
                  <a:moveTo>
                    <a:pt x="760" y="0"/>
                  </a:moveTo>
                  <a:cubicBezTo>
                    <a:pt x="335" y="0"/>
                    <a:pt x="0" y="335"/>
                    <a:pt x="0" y="730"/>
                  </a:cubicBezTo>
                  <a:cubicBezTo>
                    <a:pt x="0" y="1155"/>
                    <a:pt x="335" y="1490"/>
                    <a:pt x="760" y="1490"/>
                  </a:cubicBezTo>
                  <a:lnTo>
                    <a:pt x="22767" y="1490"/>
                  </a:lnTo>
                  <a:cubicBezTo>
                    <a:pt x="23192" y="1490"/>
                    <a:pt x="23527" y="1155"/>
                    <a:pt x="23527" y="730"/>
                  </a:cubicBezTo>
                  <a:cubicBezTo>
                    <a:pt x="23527" y="335"/>
                    <a:pt x="23192" y="0"/>
                    <a:pt x="2276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 flipH="1">
              <a:off x="8812281" y="3494578"/>
              <a:ext cx="922856" cy="116887"/>
            </a:xfrm>
            <a:custGeom>
              <a:avLst/>
              <a:gdLst/>
              <a:ahLst/>
              <a:cxnLst/>
              <a:rect l="l" t="t" r="r" b="b"/>
              <a:pathLst>
                <a:path w="11764" h="1490" extrusionOk="0">
                  <a:moveTo>
                    <a:pt x="760" y="0"/>
                  </a:moveTo>
                  <a:cubicBezTo>
                    <a:pt x="335" y="0"/>
                    <a:pt x="0" y="335"/>
                    <a:pt x="0" y="760"/>
                  </a:cubicBezTo>
                  <a:cubicBezTo>
                    <a:pt x="0" y="1155"/>
                    <a:pt x="335" y="1490"/>
                    <a:pt x="760" y="1490"/>
                  </a:cubicBezTo>
                  <a:lnTo>
                    <a:pt x="11004" y="1490"/>
                  </a:lnTo>
                  <a:cubicBezTo>
                    <a:pt x="11429" y="1490"/>
                    <a:pt x="11764" y="1155"/>
                    <a:pt x="11764" y="760"/>
                  </a:cubicBezTo>
                  <a:cubicBezTo>
                    <a:pt x="11764" y="335"/>
                    <a:pt x="11429" y="0"/>
                    <a:pt x="1100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13"/>
          <p:cNvSpPr/>
          <p:nvPr/>
        </p:nvSpPr>
        <p:spPr>
          <a:xfrm>
            <a:off x="-1094352" y="217934"/>
            <a:ext cx="1801637" cy="1806105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48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61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717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3200"/>
            </a:lvl1pPr>
            <a:lvl2pPr marL="456468" indent="0">
              <a:buNone/>
              <a:defRPr sz="2800"/>
            </a:lvl2pPr>
            <a:lvl3pPr marL="912937" indent="0">
              <a:buNone/>
              <a:defRPr sz="2400"/>
            </a:lvl3pPr>
            <a:lvl4pPr marL="1369405" indent="0">
              <a:buNone/>
              <a:defRPr sz="2000"/>
            </a:lvl4pPr>
            <a:lvl5pPr marL="1825874" indent="0">
              <a:buNone/>
              <a:defRPr sz="2000"/>
            </a:lvl5pPr>
            <a:lvl6pPr marL="2282342" indent="0">
              <a:buNone/>
              <a:defRPr sz="2000"/>
            </a:lvl6pPr>
            <a:lvl7pPr marL="2738811" indent="0">
              <a:buNone/>
              <a:defRPr sz="2000"/>
            </a:lvl7pPr>
            <a:lvl8pPr marL="3195279" indent="0">
              <a:buNone/>
              <a:defRPr sz="2000"/>
            </a:lvl8pPr>
            <a:lvl9pPr marL="365174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595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185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03316" y="365126"/>
            <a:ext cx="262239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365126"/>
            <a:ext cx="771516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028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  <a:prstGeom prst="rect">
            <a:avLst/>
          </a:prstGeom>
        </p:spPr>
        <p:txBody>
          <a:bodyPr lIns="121725" tIns="60862" rIns="121725" bIns="60862"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0230" y="3602037"/>
            <a:ext cx="9121379" cy="1655763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 algn="ctr">
              <a:buNone/>
              <a:defRPr sz="2400"/>
            </a:lvl1pPr>
            <a:lvl2pPr marL="456468" indent="0" algn="ctr">
              <a:buNone/>
              <a:defRPr sz="2000"/>
            </a:lvl2pPr>
            <a:lvl3pPr marL="912937" indent="0" algn="ctr">
              <a:buNone/>
              <a:defRPr sz="1800"/>
            </a:lvl3pPr>
            <a:lvl4pPr marL="1369405" indent="0" algn="ctr">
              <a:buNone/>
              <a:defRPr sz="1600"/>
            </a:lvl4pPr>
            <a:lvl5pPr marL="1825874" indent="0" algn="ctr">
              <a:buNone/>
              <a:defRPr sz="1600"/>
            </a:lvl5pPr>
            <a:lvl6pPr marL="2282342" indent="0" algn="ctr">
              <a:buNone/>
              <a:defRPr sz="1600"/>
            </a:lvl6pPr>
            <a:lvl7pPr marL="2738811" indent="0" algn="ctr">
              <a:buNone/>
              <a:defRPr sz="1600"/>
            </a:lvl7pPr>
            <a:lvl8pPr marL="3195279" indent="0" algn="ctr">
              <a:buNone/>
              <a:defRPr sz="1600"/>
            </a:lvl8pPr>
            <a:lvl9pPr marL="3651748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65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31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793" y="1709740"/>
            <a:ext cx="10489585" cy="2852737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9793" y="4589464"/>
            <a:ext cx="10489585" cy="1500187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4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9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4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88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1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690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6126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56931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40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7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2" name="Google Shape;642;p39"/>
          <p:cNvGrpSpPr/>
          <p:nvPr/>
        </p:nvGrpSpPr>
        <p:grpSpPr>
          <a:xfrm>
            <a:off x="-2717352" y="2823152"/>
            <a:ext cx="4024922" cy="4034864"/>
            <a:chOff x="3896445" y="840725"/>
            <a:chExt cx="2534275" cy="2534250"/>
          </a:xfrm>
        </p:grpSpPr>
        <p:sp>
          <p:nvSpPr>
            <p:cNvPr id="643" name="Google Shape;643;p39"/>
            <p:cNvSpPr/>
            <p:nvPr/>
          </p:nvSpPr>
          <p:spPr>
            <a:xfrm>
              <a:off x="3896445" y="840725"/>
              <a:ext cx="2534275" cy="2534250"/>
            </a:xfrm>
            <a:custGeom>
              <a:avLst/>
              <a:gdLst/>
              <a:ahLst/>
              <a:cxnLst/>
              <a:rect l="l" t="t" r="r" b="b"/>
              <a:pathLst>
                <a:path w="101371" h="101370" extrusionOk="0">
                  <a:moveTo>
                    <a:pt x="50062" y="1"/>
                  </a:moveTo>
                  <a:lnTo>
                    <a:pt x="50062" y="396"/>
                  </a:lnTo>
                  <a:cubicBezTo>
                    <a:pt x="50306" y="396"/>
                    <a:pt x="50562" y="382"/>
                    <a:pt x="50814" y="382"/>
                  </a:cubicBezTo>
                  <a:cubicBezTo>
                    <a:pt x="50940" y="382"/>
                    <a:pt x="51065" y="386"/>
                    <a:pt x="51187" y="396"/>
                  </a:cubicBezTo>
                  <a:lnTo>
                    <a:pt x="51187" y="1"/>
                  </a:lnTo>
                  <a:close/>
                  <a:moveTo>
                    <a:pt x="48907" y="31"/>
                  </a:moveTo>
                  <a:cubicBezTo>
                    <a:pt x="48543" y="31"/>
                    <a:pt x="48147" y="61"/>
                    <a:pt x="47783" y="92"/>
                  </a:cubicBezTo>
                  <a:lnTo>
                    <a:pt x="47783" y="457"/>
                  </a:lnTo>
                  <a:cubicBezTo>
                    <a:pt x="48178" y="426"/>
                    <a:pt x="48543" y="426"/>
                    <a:pt x="48938" y="396"/>
                  </a:cubicBezTo>
                  <a:lnTo>
                    <a:pt x="48907" y="31"/>
                  </a:lnTo>
                  <a:close/>
                  <a:moveTo>
                    <a:pt x="52342" y="31"/>
                  </a:moveTo>
                  <a:lnTo>
                    <a:pt x="52342" y="396"/>
                  </a:lnTo>
                  <a:cubicBezTo>
                    <a:pt x="52707" y="426"/>
                    <a:pt x="53102" y="426"/>
                    <a:pt x="53467" y="457"/>
                  </a:cubicBezTo>
                  <a:lnTo>
                    <a:pt x="53497" y="61"/>
                  </a:lnTo>
                  <a:cubicBezTo>
                    <a:pt x="53102" y="61"/>
                    <a:pt x="52737" y="31"/>
                    <a:pt x="52342" y="31"/>
                  </a:cubicBezTo>
                  <a:close/>
                  <a:moveTo>
                    <a:pt x="46628" y="153"/>
                  </a:moveTo>
                  <a:cubicBezTo>
                    <a:pt x="46263" y="183"/>
                    <a:pt x="45868" y="213"/>
                    <a:pt x="45503" y="274"/>
                  </a:cubicBezTo>
                  <a:lnTo>
                    <a:pt x="45533" y="639"/>
                  </a:lnTo>
                  <a:cubicBezTo>
                    <a:pt x="45898" y="609"/>
                    <a:pt x="46293" y="578"/>
                    <a:pt x="46658" y="548"/>
                  </a:cubicBezTo>
                  <a:lnTo>
                    <a:pt x="46628" y="153"/>
                  </a:lnTo>
                  <a:close/>
                  <a:moveTo>
                    <a:pt x="54652" y="153"/>
                  </a:moveTo>
                  <a:lnTo>
                    <a:pt x="54622" y="548"/>
                  </a:lnTo>
                  <a:cubicBezTo>
                    <a:pt x="54986" y="548"/>
                    <a:pt x="55351" y="578"/>
                    <a:pt x="55746" y="639"/>
                  </a:cubicBezTo>
                  <a:lnTo>
                    <a:pt x="55777" y="244"/>
                  </a:lnTo>
                  <a:cubicBezTo>
                    <a:pt x="55412" y="213"/>
                    <a:pt x="55017" y="183"/>
                    <a:pt x="54652" y="153"/>
                  </a:cubicBezTo>
                  <a:close/>
                  <a:moveTo>
                    <a:pt x="44348" y="396"/>
                  </a:moveTo>
                  <a:cubicBezTo>
                    <a:pt x="43983" y="426"/>
                    <a:pt x="43588" y="487"/>
                    <a:pt x="43223" y="548"/>
                  </a:cubicBezTo>
                  <a:lnTo>
                    <a:pt x="43284" y="913"/>
                  </a:lnTo>
                  <a:cubicBezTo>
                    <a:pt x="43649" y="882"/>
                    <a:pt x="44014" y="821"/>
                    <a:pt x="44409" y="761"/>
                  </a:cubicBezTo>
                  <a:lnTo>
                    <a:pt x="44348" y="396"/>
                  </a:lnTo>
                  <a:close/>
                  <a:moveTo>
                    <a:pt x="56901" y="365"/>
                  </a:moveTo>
                  <a:lnTo>
                    <a:pt x="56871" y="761"/>
                  </a:lnTo>
                  <a:cubicBezTo>
                    <a:pt x="57236" y="791"/>
                    <a:pt x="57631" y="852"/>
                    <a:pt x="57996" y="913"/>
                  </a:cubicBezTo>
                  <a:lnTo>
                    <a:pt x="58056" y="517"/>
                  </a:lnTo>
                  <a:cubicBezTo>
                    <a:pt x="57661" y="487"/>
                    <a:pt x="57297" y="426"/>
                    <a:pt x="56901" y="365"/>
                  </a:cubicBezTo>
                  <a:close/>
                  <a:moveTo>
                    <a:pt x="59181" y="700"/>
                  </a:moveTo>
                  <a:lnTo>
                    <a:pt x="59120" y="1095"/>
                  </a:lnTo>
                  <a:cubicBezTo>
                    <a:pt x="59485" y="1156"/>
                    <a:pt x="59880" y="1216"/>
                    <a:pt x="60245" y="1277"/>
                  </a:cubicBezTo>
                  <a:lnTo>
                    <a:pt x="60306" y="913"/>
                  </a:lnTo>
                  <a:cubicBezTo>
                    <a:pt x="59941" y="852"/>
                    <a:pt x="59546" y="761"/>
                    <a:pt x="59181" y="700"/>
                  </a:cubicBezTo>
                  <a:close/>
                  <a:moveTo>
                    <a:pt x="42099" y="730"/>
                  </a:moveTo>
                  <a:cubicBezTo>
                    <a:pt x="41704" y="791"/>
                    <a:pt x="41339" y="852"/>
                    <a:pt x="40944" y="943"/>
                  </a:cubicBezTo>
                  <a:lnTo>
                    <a:pt x="41035" y="1308"/>
                  </a:lnTo>
                  <a:cubicBezTo>
                    <a:pt x="41400" y="1247"/>
                    <a:pt x="41764" y="1156"/>
                    <a:pt x="42160" y="1095"/>
                  </a:cubicBezTo>
                  <a:lnTo>
                    <a:pt x="42099" y="730"/>
                  </a:lnTo>
                  <a:close/>
                  <a:moveTo>
                    <a:pt x="61430" y="1156"/>
                  </a:moveTo>
                  <a:lnTo>
                    <a:pt x="61339" y="1520"/>
                  </a:lnTo>
                  <a:cubicBezTo>
                    <a:pt x="61734" y="1581"/>
                    <a:pt x="62099" y="1672"/>
                    <a:pt x="62464" y="1764"/>
                  </a:cubicBezTo>
                  <a:lnTo>
                    <a:pt x="62555" y="1399"/>
                  </a:lnTo>
                  <a:cubicBezTo>
                    <a:pt x="62190" y="1308"/>
                    <a:pt x="61795" y="1216"/>
                    <a:pt x="61430" y="1156"/>
                  </a:cubicBezTo>
                  <a:close/>
                  <a:moveTo>
                    <a:pt x="39819" y="1156"/>
                  </a:moveTo>
                  <a:cubicBezTo>
                    <a:pt x="39454" y="1247"/>
                    <a:pt x="39090" y="1338"/>
                    <a:pt x="38725" y="1429"/>
                  </a:cubicBezTo>
                  <a:lnTo>
                    <a:pt x="38816" y="1794"/>
                  </a:lnTo>
                  <a:cubicBezTo>
                    <a:pt x="39181" y="1703"/>
                    <a:pt x="39545" y="1612"/>
                    <a:pt x="39910" y="1551"/>
                  </a:cubicBezTo>
                  <a:lnTo>
                    <a:pt x="39819" y="1156"/>
                  </a:lnTo>
                  <a:close/>
                  <a:moveTo>
                    <a:pt x="63680" y="1672"/>
                  </a:moveTo>
                  <a:lnTo>
                    <a:pt x="63558" y="2037"/>
                  </a:lnTo>
                  <a:cubicBezTo>
                    <a:pt x="63923" y="2128"/>
                    <a:pt x="64288" y="2250"/>
                    <a:pt x="64652" y="2341"/>
                  </a:cubicBezTo>
                  <a:lnTo>
                    <a:pt x="64774" y="1976"/>
                  </a:lnTo>
                  <a:cubicBezTo>
                    <a:pt x="64409" y="1885"/>
                    <a:pt x="64044" y="1764"/>
                    <a:pt x="63680" y="1672"/>
                  </a:cubicBezTo>
                  <a:close/>
                  <a:moveTo>
                    <a:pt x="37600" y="1703"/>
                  </a:moveTo>
                  <a:cubicBezTo>
                    <a:pt x="37235" y="1794"/>
                    <a:pt x="36871" y="1916"/>
                    <a:pt x="36506" y="2007"/>
                  </a:cubicBezTo>
                  <a:lnTo>
                    <a:pt x="36597" y="2372"/>
                  </a:lnTo>
                  <a:cubicBezTo>
                    <a:pt x="36962" y="2280"/>
                    <a:pt x="37327" y="2159"/>
                    <a:pt x="37691" y="2068"/>
                  </a:cubicBezTo>
                  <a:lnTo>
                    <a:pt x="37600" y="1703"/>
                  </a:lnTo>
                  <a:close/>
                  <a:moveTo>
                    <a:pt x="65868" y="2311"/>
                  </a:moveTo>
                  <a:lnTo>
                    <a:pt x="65747" y="2675"/>
                  </a:lnTo>
                  <a:cubicBezTo>
                    <a:pt x="66111" y="2797"/>
                    <a:pt x="66476" y="2919"/>
                    <a:pt x="66841" y="3040"/>
                  </a:cubicBezTo>
                  <a:lnTo>
                    <a:pt x="66962" y="2675"/>
                  </a:lnTo>
                  <a:cubicBezTo>
                    <a:pt x="66598" y="2554"/>
                    <a:pt x="66233" y="2432"/>
                    <a:pt x="65868" y="2311"/>
                  </a:cubicBezTo>
                  <a:close/>
                  <a:moveTo>
                    <a:pt x="35412" y="2341"/>
                  </a:moveTo>
                  <a:cubicBezTo>
                    <a:pt x="35047" y="2463"/>
                    <a:pt x="34682" y="2584"/>
                    <a:pt x="34317" y="2706"/>
                  </a:cubicBezTo>
                  <a:lnTo>
                    <a:pt x="34439" y="3071"/>
                  </a:lnTo>
                  <a:cubicBezTo>
                    <a:pt x="34804" y="2949"/>
                    <a:pt x="35168" y="2827"/>
                    <a:pt x="35533" y="2706"/>
                  </a:cubicBezTo>
                  <a:lnTo>
                    <a:pt x="35412" y="2341"/>
                  </a:lnTo>
                  <a:close/>
                  <a:moveTo>
                    <a:pt x="68026" y="3040"/>
                  </a:moveTo>
                  <a:lnTo>
                    <a:pt x="67905" y="3405"/>
                  </a:lnTo>
                  <a:cubicBezTo>
                    <a:pt x="68269" y="3527"/>
                    <a:pt x="68634" y="3679"/>
                    <a:pt x="68969" y="3800"/>
                  </a:cubicBezTo>
                  <a:lnTo>
                    <a:pt x="69120" y="3466"/>
                  </a:lnTo>
                  <a:cubicBezTo>
                    <a:pt x="68756" y="3314"/>
                    <a:pt x="68391" y="3192"/>
                    <a:pt x="68026" y="3040"/>
                  </a:cubicBezTo>
                  <a:close/>
                  <a:moveTo>
                    <a:pt x="33254" y="3071"/>
                  </a:moveTo>
                  <a:cubicBezTo>
                    <a:pt x="32889" y="3223"/>
                    <a:pt x="32524" y="3344"/>
                    <a:pt x="32159" y="3496"/>
                  </a:cubicBezTo>
                  <a:lnTo>
                    <a:pt x="32311" y="3830"/>
                  </a:lnTo>
                  <a:cubicBezTo>
                    <a:pt x="32646" y="3709"/>
                    <a:pt x="33010" y="3587"/>
                    <a:pt x="33375" y="3435"/>
                  </a:cubicBezTo>
                  <a:lnTo>
                    <a:pt x="33254" y="3071"/>
                  </a:lnTo>
                  <a:close/>
                  <a:moveTo>
                    <a:pt x="70184" y="3891"/>
                  </a:moveTo>
                  <a:lnTo>
                    <a:pt x="70032" y="4226"/>
                  </a:lnTo>
                  <a:cubicBezTo>
                    <a:pt x="70397" y="4378"/>
                    <a:pt x="70731" y="4530"/>
                    <a:pt x="71096" y="4682"/>
                  </a:cubicBezTo>
                  <a:lnTo>
                    <a:pt x="71248" y="4347"/>
                  </a:lnTo>
                  <a:cubicBezTo>
                    <a:pt x="70883" y="4195"/>
                    <a:pt x="70519" y="4043"/>
                    <a:pt x="70184" y="3891"/>
                  </a:cubicBezTo>
                  <a:close/>
                  <a:moveTo>
                    <a:pt x="31095" y="3922"/>
                  </a:moveTo>
                  <a:cubicBezTo>
                    <a:pt x="30761" y="4074"/>
                    <a:pt x="30396" y="4226"/>
                    <a:pt x="30062" y="4378"/>
                  </a:cubicBezTo>
                  <a:lnTo>
                    <a:pt x="30214" y="4712"/>
                  </a:lnTo>
                  <a:cubicBezTo>
                    <a:pt x="30548" y="4560"/>
                    <a:pt x="30913" y="4408"/>
                    <a:pt x="31247" y="4286"/>
                  </a:cubicBezTo>
                  <a:lnTo>
                    <a:pt x="31095" y="3922"/>
                  </a:lnTo>
                  <a:close/>
                  <a:moveTo>
                    <a:pt x="72282" y="4803"/>
                  </a:moveTo>
                  <a:lnTo>
                    <a:pt x="72130" y="5168"/>
                  </a:lnTo>
                  <a:cubicBezTo>
                    <a:pt x="72464" y="5320"/>
                    <a:pt x="72798" y="5472"/>
                    <a:pt x="73133" y="5654"/>
                  </a:cubicBezTo>
                  <a:lnTo>
                    <a:pt x="73315" y="5320"/>
                  </a:lnTo>
                  <a:cubicBezTo>
                    <a:pt x="72981" y="5137"/>
                    <a:pt x="72616" y="4986"/>
                    <a:pt x="72282" y="4803"/>
                  </a:cubicBezTo>
                  <a:close/>
                  <a:moveTo>
                    <a:pt x="29029" y="4864"/>
                  </a:moveTo>
                  <a:cubicBezTo>
                    <a:pt x="28694" y="5016"/>
                    <a:pt x="28329" y="5168"/>
                    <a:pt x="27995" y="5350"/>
                  </a:cubicBezTo>
                  <a:lnTo>
                    <a:pt x="28177" y="5685"/>
                  </a:lnTo>
                  <a:cubicBezTo>
                    <a:pt x="28512" y="5533"/>
                    <a:pt x="28846" y="5350"/>
                    <a:pt x="29181" y="5198"/>
                  </a:cubicBezTo>
                  <a:lnTo>
                    <a:pt x="29029" y="4864"/>
                  </a:lnTo>
                  <a:close/>
                  <a:moveTo>
                    <a:pt x="74349" y="5837"/>
                  </a:moveTo>
                  <a:lnTo>
                    <a:pt x="74166" y="6171"/>
                  </a:lnTo>
                  <a:cubicBezTo>
                    <a:pt x="74501" y="6353"/>
                    <a:pt x="74835" y="6536"/>
                    <a:pt x="75169" y="6718"/>
                  </a:cubicBezTo>
                  <a:lnTo>
                    <a:pt x="75352" y="6384"/>
                  </a:lnTo>
                  <a:cubicBezTo>
                    <a:pt x="75017" y="6201"/>
                    <a:pt x="74683" y="6019"/>
                    <a:pt x="74349" y="5837"/>
                  </a:cubicBezTo>
                  <a:close/>
                  <a:moveTo>
                    <a:pt x="26992" y="5867"/>
                  </a:moveTo>
                  <a:cubicBezTo>
                    <a:pt x="26658" y="6049"/>
                    <a:pt x="26323" y="6232"/>
                    <a:pt x="25989" y="6414"/>
                  </a:cubicBezTo>
                  <a:lnTo>
                    <a:pt x="26171" y="6748"/>
                  </a:lnTo>
                  <a:cubicBezTo>
                    <a:pt x="26506" y="6566"/>
                    <a:pt x="26840" y="6384"/>
                    <a:pt x="27174" y="6201"/>
                  </a:cubicBezTo>
                  <a:lnTo>
                    <a:pt x="26992" y="5867"/>
                  </a:lnTo>
                  <a:close/>
                  <a:moveTo>
                    <a:pt x="76324" y="6961"/>
                  </a:moveTo>
                  <a:lnTo>
                    <a:pt x="76142" y="7296"/>
                  </a:lnTo>
                  <a:cubicBezTo>
                    <a:pt x="76476" y="7478"/>
                    <a:pt x="76811" y="7660"/>
                    <a:pt x="77115" y="7873"/>
                  </a:cubicBezTo>
                  <a:lnTo>
                    <a:pt x="77327" y="7539"/>
                  </a:lnTo>
                  <a:cubicBezTo>
                    <a:pt x="76993" y="7356"/>
                    <a:pt x="76659" y="7144"/>
                    <a:pt x="76324" y="6961"/>
                  </a:cubicBezTo>
                  <a:close/>
                  <a:moveTo>
                    <a:pt x="24986" y="6992"/>
                  </a:moveTo>
                  <a:cubicBezTo>
                    <a:pt x="24652" y="7174"/>
                    <a:pt x="24348" y="7387"/>
                    <a:pt x="24013" y="7569"/>
                  </a:cubicBezTo>
                  <a:lnTo>
                    <a:pt x="24226" y="7903"/>
                  </a:lnTo>
                  <a:cubicBezTo>
                    <a:pt x="24530" y="7691"/>
                    <a:pt x="24864" y="7508"/>
                    <a:pt x="25199" y="7326"/>
                  </a:cubicBezTo>
                  <a:lnTo>
                    <a:pt x="24986" y="6992"/>
                  </a:lnTo>
                  <a:close/>
                  <a:moveTo>
                    <a:pt x="78300" y="8177"/>
                  </a:moveTo>
                  <a:lnTo>
                    <a:pt x="78087" y="8481"/>
                  </a:lnTo>
                  <a:cubicBezTo>
                    <a:pt x="78391" y="8694"/>
                    <a:pt x="78726" y="8907"/>
                    <a:pt x="79029" y="9119"/>
                  </a:cubicBezTo>
                  <a:lnTo>
                    <a:pt x="79242" y="8815"/>
                  </a:lnTo>
                  <a:cubicBezTo>
                    <a:pt x="78938" y="8603"/>
                    <a:pt x="78604" y="8390"/>
                    <a:pt x="78300" y="8177"/>
                  </a:cubicBezTo>
                  <a:close/>
                  <a:moveTo>
                    <a:pt x="23041" y="8207"/>
                  </a:moveTo>
                  <a:cubicBezTo>
                    <a:pt x="22737" y="8390"/>
                    <a:pt x="22402" y="8603"/>
                    <a:pt x="22098" y="8815"/>
                  </a:cubicBezTo>
                  <a:lnTo>
                    <a:pt x="22311" y="9150"/>
                  </a:lnTo>
                  <a:cubicBezTo>
                    <a:pt x="22615" y="8937"/>
                    <a:pt x="22949" y="8724"/>
                    <a:pt x="23253" y="8511"/>
                  </a:cubicBezTo>
                  <a:lnTo>
                    <a:pt x="23041" y="8207"/>
                  </a:lnTo>
                  <a:close/>
                  <a:moveTo>
                    <a:pt x="21156" y="9484"/>
                  </a:moveTo>
                  <a:cubicBezTo>
                    <a:pt x="20852" y="9697"/>
                    <a:pt x="20548" y="9940"/>
                    <a:pt x="20244" y="10153"/>
                  </a:cubicBezTo>
                  <a:lnTo>
                    <a:pt x="20457" y="10457"/>
                  </a:lnTo>
                  <a:cubicBezTo>
                    <a:pt x="20761" y="10244"/>
                    <a:pt x="21065" y="10001"/>
                    <a:pt x="21369" y="9788"/>
                  </a:cubicBezTo>
                  <a:lnTo>
                    <a:pt x="21156" y="9484"/>
                  </a:lnTo>
                  <a:close/>
                  <a:moveTo>
                    <a:pt x="80185" y="9454"/>
                  </a:moveTo>
                  <a:lnTo>
                    <a:pt x="79972" y="9758"/>
                  </a:lnTo>
                  <a:cubicBezTo>
                    <a:pt x="80276" y="10001"/>
                    <a:pt x="80580" y="10214"/>
                    <a:pt x="80884" y="10457"/>
                  </a:cubicBezTo>
                  <a:lnTo>
                    <a:pt x="81096" y="10153"/>
                  </a:lnTo>
                  <a:cubicBezTo>
                    <a:pt x="80792" y="9910"/>
                    <a:pt x="80488" y="9697"/>
                    <a:pt x="80185" y="9454"/>
                  </a:cubicBezTo>
                  <a:close/>
                  <a:moveTo>
                    <a:pt x="82008" y="10821"/>
                  </a:moveTo>
                  <a:lnTo>
                    <a:pt x="81795" y="11125"/>
                  </a:lnTo>
                  <a:cubicBezTo>
                    <a:pt x="82069" y="11369"/>
                    <a:pt x="82373" y="11612"/>
                    <a:pt x="82677" y="11855"/>
                  </a:cubicBezTo>
                  <a:lnTo>
                    <a:pt x="82920" y="11551"/>
                  </a:lnTo>
                  <a:cubicBezTo>
                    <a:pt x="82616" y="11308"/>
                    <a:pt x="82312" y="11065"/>
                    <a:pt x="82008" y="10821"/>
                  </a:cubicBezTo>
                  <a:close/>
                  <a:moveTo>
                    <a:pt x="19332" y="10852"/>
                  </a:moveTo>
                  <a:cubicBezTo>
                    <a:pt x="19028" y="11095"/>
                    <a:pt x="18724" y="11338"/>
                    <a:pt x="18451" y="11581"/>
                  </a:cubicBezTo>
                  <a:lnTo>
                    <a:pt x="18694" y="11885"/>
                  </a:lnTo>
                  <a:cubicBezTo>
                    <a:pt x="18968" y="11642"/>
                    <a:pt x="19272" y="11399"/>
                    <a:pt x="19575" y="11156"/>
                  </a:cubicBezTo>
                  <a:lnTo>
                    <a:pt x="19332" y="10852"/>
                  </a:lnTo>
                  <a:close/>
                  <a:moveTo>
                    <a:pt x="83771" y="12280"/>
                  </a:moveTo>
                  <a:lnTo>
                    <a:pt x="83528" y="12584"/>
                  </a:lnTo>
                  <a:cubicBezTo>
                    <a:pt x="83832" y="12828"/>
                    <a:pt x="84106" y="13071"/>
                    <a:pt x="84379" y="13344"/>
                  </a:cubicBezTo>
                  <a:lnTo>
                    <a:pt x="84653" y="13040"/>
                  </a:lnTo>
                  <a:cubicBezTo>
                    <a:pt x="84349" y="12797"/>
                    <a:pt x="84075" y="12554"/>
                    <a:pt x="83771" y="12280"/>
                  </a:cubicBezTo>
                  <a:close/>
                  <a:moveTo>
                    <a:pt x="17569" y="12311"/>
                  </a:moveTo>
                  <a:cubicBezTo>
                    <a:pt x="17265" y="12584"/>
                    <a:pt x="16992" y="12828"/>
                    <a:pt x="16718" y="13071"/>
                  </a:cubicBezTo>
                  <a:lnTo>
                    <a:pt x="16961" y="13375"/>
                  </a:lnTo>
                  <a:cubicBezTo>
                    <a:pt x="17235" y="13101"/>
                    <a:pt x="17539" y="12858"/>
                    <a:pt x="17813" y="12615"/>
                  </a:cubicBezTo>
                  <a:lnTo>
                    <a:pt x="17569" y="12311"/>
                  </a:lnTo>
                  <a:close/>
                  <a:moveTo>
                    <a:pt x="85504" y="13831"/>
                  </a:moveTo>
                  <a:lnTo>
                    <a:pt x="85230" y="14104"/>
                  </a:lnTo>
                  <a:cubicBezTo>
                    <a:pt x="85504" y="14378"/>
                    <a:pt x="85777" y="14621"/>
                    <a:pt x="86051" y="14894"/>
                  </a:cubicBezTo>
                  <a:lnTo>
                    <a:pt x="86324" y="14621"/>
                  </a:lnTo>
                  <a:cubicBezTo>
                    <a:pt x="86051" y="14347"/>
                    <a:pt x="85777" y="14074"/>
                    <a:pt x="85504" y="13831"/>
                  </a:cubicBezTo>
                  <a:close/>
                  <a:moveTo>
                    <a:pt x="15867" y="13861"/>
                  </a:moveTo>
                  <a:cubicBezTo>
                    <a:pt x="15594" y="14135"/>
                    <a:pt x="15320" y="14378"/>
                    <a:pt x="15047" y="14651"/>
                  </a:cubicBezTo>
                  <a:lnTo>
                    <a:pt x="15320" y="14925"/>
                  </a:lnTo>
                  <a:cubicBezTo>
                    <a:pt x="15594" y="14651"/>
                    <a:pt x="15867" y="14378"/>
                    <a:pt x="16141" y="14135"/>
                  </a:cubicBezTo>
                  <a:lnTo>
                    <a:pt x="15867" y="13861"/>
                  </a:lnTo>
                  <a:close/>
                  <a:moveTo>
                    <a:pt x="87115" y="15442"/>
                  </a:moveTo>
                  <a:lnTo>
                    <a:pt x="86841" y="15715"/>
                  </a:lnTo>
                  <a:cubicBezTo>
                    <a:pt x="87115" y="15989"/>
                    <a:pt x="87358" y="16262"/>
                    <a:pt x="87631" y="16536"/>
                  </a:cubicBezTo>
                  <a:lnTo>
                    <a:pt x="87905" y="16262"/>
                  </a:lnTo>
                  <a:cubicBezTo>
                    <a:pt x="87631" y="15989"/>
                    <a:pt x="87388" y="15715"/>
                    <a:pt x="87115" y="15442"/>
                  </a:cubicBezTo>
                  <a:close/>
                  <a:moveTo>
                    <a:pt x="14226" y="15472"/>
                  </a:moveTo>
                  <a:cubicBezTo>
                    <a:pt x="13983" y="15746"/>
                    <a:pt x="13709" y="16019"/>
                    <a:pt x="13466" y="16293"/>
                  </a:cubicBezTo>
                  <a:lnTo>
                    <a:pt x="13740" y="16566"/>
                  </a:lnTo>
                  <a:cubicBezTo>
                    <a:pt x="13983" y="16293"/>
                    <a:pt x="14256" y="15989"/>
                    <a:pt x="14499" y="15715"/>
                  </a:cubicBezTo>
                  <a:lnTo>
                    <a:pt x="14226" y="15472"/>
                  </a:lnTo>
                  <a:close/>
                  <a:moveTo>
                    <a:pt x="88665" y="17113"/>
                  </a:moveTo>
                  <a:lnTo>
                    <a:pt x="88391" y="17387"/>
                  </a:lnTo>
                  <a:cubicBezTo>
                    <a:pt x="88635" y="17660"/>
                    <a:pt x="88878" y="17934"/>
                    <a:pt x="89121" y="18238"/>
                  </a:cubicBezTo>
                  <a:lnTo>
                    <a:pt x="89425" y="17995"/>
                  </a:lnTo>
                  <a:cubicBezTo>
                    <a:pt x="89182" y="17691"/>
                    <a:pt x="88938" y="17417"/>
                    <a:pt x="88665" y="17113"/>
                  </a:cubicBezTo>
                  <a:close/>
                  <a:moveTo>
                    <a:pt x="12676" y="17144"/>
                  </a:moveTo>
                  <a:cubicBezTo>
                    <a:pt x="12433" y="17417"/>
                    <a:pt x="12189" y="17721"/>
                    <a:pt x="11946" y="18025"/>
                  </a:cubicBezTo>
                  <a:lnTo>
                    <a:pt x="12220" y="18268"/>
                  </a:lnTo>
                  <a:cubicBezTo>
                    <a:pt x="12463" y="17964"/>
                    <a:pt x="12706" y="17691"/>
                    <a:pt x="12980" y="17387"/>
                  </a:cubicBezTo>
                  <a:lnTo>
                    <a:pt x="12676" y="17144"/>
                  </a:lnTo>
                  <a:close/>
                  <a:moveTo>
                    <a:pt x="90154" y="18876"/>
                  </a:moveTo>
                  <a:lnTo>
                    <a:pt x="89850" y="19119"/>
                  </a:lnTo>
                  <a:cubicBezTo>
                    <a:pt x="90094" y="19393"/>
                    <a:pt x="90337" y="19697"/>
                    <a:pt x="90549" y="20001"/>
                  </a:cubicBezTo>
                  <a:lnTo>
                    <a:pt x="90853" y="19758"/>
                  </a:lnTo>
                  <a:cubicBezTo>
                    <a:pt x="90610" y="19454"/>
                    <a:pt x="90397" y="19150"/>
                    <a:pt x="90154" y="18876"/>
                  </a:cubicBezTo>
                  <a:close/>
                  <a:moveTo>
                    <a:pt x="11217" y="18907"/>
                  </a:moveTo>
                  <a:cubicBezTo>
                    <a:pt x="10974" y="19211"/>
                    <a:pt x="10730" y="19484"/>
                    <a:pt x="10487" y="19788"/>
                  </a:cubicBezTo>
                  <a:lnTo>
                    <a:pt x="10791" y="20031"/>
                  </a:lnTo>
                  <a:cubicBezTo>
                    <a:pt x="11034" y="19727"/>
                    <a:pt x="11277" y="19423"/>
                    <a:pt x="11490" y="19150"/>
                  </a:cubicBezTo>
                  <a:lnTo>
                    <a:pt x="11217" y="18907"/>
                  </a:lnTo>
                  <a:close/>
                  <a:moveTo>
                    <a:pt x="91553" y="20670"/>
                  </a:moveTo>
                  <a:lnTo>
                    <a:pt x="91249" y="20913"/>
                  </a:lnTo>
                  <a:cubicBezTo>
                    <a:pt x="91461" y="21217"/>
                    <a:pt x="91674" y="21521"/>
                    <a:pt x="91887" y="21825"/>
                  </a:cubicBezTo>
                  <a:lnTo>
                    <a:pt x="92221" y="21612"/>
                  </a:lnTo>
                  <a:cubicBezTo>
                    <a:pt x="91978" y="21308"/>
                    <a:pt x="91765" y="20974"/>
                    <a:pt x="91553" y="20670"/>
                  </a:cubicBezTo>
                  <a:close/>
                  <a:moveTo>
                    <a:pt x="9818" y="20730"/>
                  </a:moveTo>
                  <a:cubicBezTo>
                    <a:pt x="9575" y="21034"/>
                    <a:pt x="9363" y="21338"/>
                    <a:pt x="9150" y="21642"/>
                  </a:cubicBezTo>
                  <a:lnTo>
                    <a:pt x="9454" y="21855"/>
                  </a:lnTo>
                  <a:cubicBezTo>
                    <a:pt x="9666" y="21551"/>
                    <a:pt x="9879" y="21247"/>
                    <a:pt x="10122" y="20943"/>
                  </a:cubicBezTo>
                  <a:lnTo>
                    <a:pt x="9818" y="20730"/>
                  </a:lnTo>
                  <a:close/>
                  <a:moveTo>
                    <a:pt x="92860" y="22554"/>
                  </a:moveTo>
                  <a:lnTo>
                    <a:pt x="92556" y="22767"/>
                  </a:lnTo>
                  <a:cubicBezTo>
                    <a:pt x="92768" y="23071"/>
                    <a:pt x="92951" y="23405"/>
                    <a:pt x="93163" y="23709"/>
                  </a:cubicBezTo>
                  <a:lnTo>
                    <a:pt x="93498" y="23496"/>
                  </a:lnTo>
                  <a:cubicBezTo>
                    <a:pt x="93285" y="23192"/>
                    <a:pt x="93072" y="22858"/>
                    <a:pt x="92860" y="22554"/>
                  </a:cubicBezTo>
                  <a:close/>
                  <a:moveTo>
                    <a:pt x="8481" y="22585"/>
                  </a:moveTo>
                  <a:cubicBezTo>
                    <a:pt x="8268" y="22919"/>
                    <a:pt x="8086" y="23223"/>
                    <a:pt x="7873" y="23557"/>
                  </a:cubicBezTo>
                  <a:lnTo>
                    <a:pt x="8177" y="23770"/>
                  </a:lnTo>
                  <a:cubicBezTo>
                    <a:pt x="8390" y="23436"/>
                    <a:pt x="8603" y="23132"/>
                    <a:pt x="8815" y="22797"/>
                  </a:cubicBezTo>
                  <a:lnTo>
                    <a:pt x="8481" y="22585"/>
                  </a:lnTo>
                  <a:close/>
                  <a:moveTo>
                    <a:pt x="94075" y="24469"/>
                  </a:moveTo>
                  <a:lnTo>
                    <a:pt x="93771" y="24682"/>
                  </a:lnTo>
                  <a:cubicBezTo>
                    <a:pt x="93954" y="25016"/>
                    <a:pt x="94136" y="25320"/>
                    <a:pt x="94349" y="25655"/>
                  </a:cubicBezTo>
                  <a:lnTo>
                    <a:pt x="94683" y="25472"/>
                  </a:lnTo>
                  <a:cubicBezTo>
                    <a:pt x="94471" y="25138"/>
                    <a:pt x="94288" y="24803"/>
                    <a:pt x="94075" y="24469"/>
                  </a:cubicBezTo>
                  <a:close/>
                  <a:moveTo>
                    <a:pt x="7265" y="24530"/>
                  </a:moveTo>
                  <a:cubicBezTo>
                    <a:pt x="7052" y="24864"/>
                    <a:pt x="6870" y="25199"/>
                    <a:pt x="6688" y="25533"/>
                  </a:cubicBezTo>
                  <a:lnTo>
                    <a:pt x="7022" y="25715"/>
                  </a:lnTo>
                  <a:cubicBezTo>
                    <a:pt x="7204" y="25381"/>
                    <a:pt x="7387" y="25047"/>
                    <a:pt x="7600" y="24743"/>
                  </a:cubicBezTo>
                  <a:lnTo>
                    <a:pt x="7265" y="24530"/>
                  </a:lnTo>
                  <a:close/>
                  <a:moveTo>
                    <a:pt x="95230" y="26475"/>
                  </a:moveTo>
                  <a:lnTo>
                    <a:pt x="94896" y="26658"/>
                  </a:lnTo>
                  <a:cubicBezTo>
                    <a:pt x="95078" y="26992"/>
                    <a:pt x="95261" y="27326"/>
                    <a:pt x="95413" y="27661"/>
                  </a:cubicBezTo>
                  <a:lnTo>
                    <a:pt x="95778" y="27478"/>
                  </a:lnTo>
                  <a:cubicBezTo>
                    <a:pt x="95595" y="27144"/>
                    <a:pt x="95413" y="26779"/>
                    <a:pt x="95230" y="26475"/>
                  </a:cubicBezTo>
                  <a:close/>
                  <a:moveTo>
                    <a:pt x="6110" y="26536"/>
                  </a:moveTo>
                  <a:cubicBezTo>
                    <a:pt x="5928" y="26870"/>
                    <a:pt x="5745" y="27205"/>
                    <a:pt x="5593" y="27539"/>
                  </a:cubicBezTo>
                  <a:lnTo>
                    <a:pt x="5928" y="27721"/>
                  </a:lnTo>
                  <a:cubicBezTo>
                    <a:pt x="6110" y="27387"/>
                    <a:pt x="6262" y="27053"/>
                    <a:pt x="6445" y="26718"/>
                  </a:cubicBezTo>
                  <a:lnTo>
                    <a:pt x="6110" y="26536"/>
                  </a:lnTo>
                  <a:close/>
                  <a:moveTo>
                    <a:pt x="96264" y="28481"/>
                  </a:moveTo>
                  <a:lnTo>
                    <a:pt x="95929" y="28664"/>
                  </a:lnTo>
                  <a:cubicBezTo>
                    <a:pt x="96112" y="28998"/>
                    <a:pt x="96264" y="29332"/>
                    <a:pt x="96416" y="29697"/>
                  </a:cubicBezTo>
                  <a:lnTo>
                    <a:pt x="96781" y="29515"/>
                  </a:lnTo>
                  <a:cubicBezTo>
                    <a:pt x="96598" y="29180"/>
                    <a:pt x="96446" y="28846"/>
                    <a:pt x="96264" y="28481"/>
                  </a:cubicBezTo>
                  <a:close/>
                  <a:moveTo>
                    <a:pt x="5077" y="28572"/>
                  </a:moveTo>
                  <a:cubicBezTo>
                    <a:pt x="4894" y="28907"/>
                    <a:pt x="4742" y="29241"/>
                    <a:pt x="4590" y="29606"/>
                  </a:cubicBezTo>
                  <a:lnTo>
                    <a:pt x="4925" y="29758"/>
                  </a:lnTo>
                  <a:cubicBezTo>
                    <a:pt x="5077" y="29424"/>
                    <a:pt x="5259" y="29059"/>
                    <a:pt x="5411" y="28724"/>
                  </a:cubicBezTo>
                  <a:lnTo>
                    <a:pt x="5077" y="28572"/>
                  </a:lnTo>
                  <a:close/>
                  <a:moveTo>
                    <a:pt x="97237" y="30579"/>
                  </a:moveTo>
                  <a:lnTo>
                    <a:pt x="96872" y="30731"/>
                  </a:lnTo>
                  <a:cubicBezTo>
                    <a:pt x="97024" y="31065"/>
                    <a:pt x="97176" y="31430"/>
                    <a:pt x="97328" y="31764"/>
                  </a:cubicBezTo>
                  <a:lnTo>
                    <a:pt x="97662" y="31612"/>
                  </a:lnTo>
                  <a:cubicBezTo>
                    <a:pt x="97540" y="31278"/>
                    <a:pt x="97388" y="30913"/>
                    <a:pt x="97237" y="30579"/>
                  </a:cubicBezTo>
                  <a:close/>
                  <a:moveTo>
                    <a:pt x="4104" y="30639"/>
                  </a:moveTo>
                  <a:cubicBezTo>
                    <a:pt x="3952" y="31004"/>
                    <a:pt x="3800" y="31369"/>
                    <a:pt x="3679" y="31703"/>
                  </a:cubicBezTo>
                  <a:lnTo>
                    <a:pt x="4013" y="31855"/>
                  </a:lnTo>
                  <a:cubicBezTo>
                    <a:pt x="4165" y="31490"/>
                    <a:pt x="4317" y="31156"/>
                    <a:pt x="4469" y="30791"/>
                  </a:cubicBezTo>
                  <a:lnTo>
                    <a:pt x="4104" y="30639"/>
                  </a:lnTo>
                  <a:close/>
                  <a:moveTo>
                    <a:pt x="98088" y="32676"/>
                  </a:moveTo>
                  <a:lnTo>
                    <a:pt x="97723" y="32828"/>
                  </a:lnTo>
                  <a:cubicBezTo>
                    <a:pt x="97875" y="33162"/>
                    <a:pt x="97996" y="33527"/>
                    <a:pt x="98118" y="33892"/>
                  </a:cubicBezTo>
                  <a:lnTo>
                    <a:pt x="98483" y="33770"/>
                  </a:lnTo>
                  <a:cubicBezTo>
                    <a:pt x="98361" y="33405"/>
                    <a:pt x="98240" y="33041"/>
                    <a:pt x="98088" y="32676"/>
                  </a:cubicBezTo>
                  <a:close/>
                  <a:moveTo>
                    <a:pt x="3253" y="32767"/>
                  </a:moveTo>
                  <a:cubicBezTo>
                    <a:pt x="3131" y="33132"/>
                    <a:pt x="2979" y="33497"/>
                    <a:pt x="2858" y="33861"/>
                  </a:cubicBezTo>
                  <a:lnTo>
                    <a:pt x="3223" y="33983"/>
                  </a:lnTo>
                  <a:cubicBezTo>
                    <a:pt x="3344" y="33618"/>
                    <a:pt x="3466" y="33284"/>
                    <a:pt x="3618" y="32919"/>
                  </a:cubicBezTo>
                  <a:lnTo>
                    <a:pt x="3253" y="32767"/>
                  </a:lnTo>
                  <a:close/>
                  <a:moveTo>
                    <a:pt x="98847" y="34864"/>
                  </a:moveTo>
                  <a:lnTo>
                    <a:pt x="98483" y="34956"/>
                  </a:lnTo>
                  <a:cubicBezTo>
                    <a:pt x="98604" y="35320"/>
                    <a:pt x="98726" y="35685"/>
                    <a:pt x="98847" y="36050"/>
                  </a:cubicBezTo>
                  <a:lnTo>
                    <a:pt x="99212" y="35959"/>
                  </a:lnTo>
                  <a:cubicBezTo>
                    <a:pt x="99091" y="35563"/>
                    <a:pt x="98969" y="35199"/>
                    <a:pt x="98847" y="34864"/>
                  </a:cubicBezTo>
                  <a:close/>
                  <a:moveTo>
                    <a:pt x="2493" y="34956"/>
                  </a:moveTo>
                  <a:cubicBezTo>
                    <a:pt x="2372" y="35320"/>
                    <a:pt x="2250" y="35685"/>
                    <a:pt x="2159" y="36050"/>
                  </a:cubicBezTo>
                  <a:lnTo>
                    <a:pt x="2524" y="36171"/>
                  </a:lnTo>
                  <a:cubicBezTo>
                    <a:pt x="2615" y="35807"/>
                    <a:pt x="2736" y="35442"/>
                    <a:pt x="2858" y="35077"/>
                  </a:cubicBezTo>
                  <a:lnTo>
                    <a:pt x="2493" y="34956"/>
                  </a:lnTo>
                  <a:close/>
                  <a:moveTo>
                    <a:pt x="99516" y="37053"/>
                  </a:moveTo>
                  <a:lnTo>
                    <a:pt x="99151" y="37144"/>
                  </a:lnTo>
                  <a:cubicBezTo>
                    <a:pt x="99273" y="37509"/>
                    <a:pt x="99364" y="37874"/>
                    <a:pt x="99455" y="38238"/>
                  </a:cubicBezTo>
                  <a:lnTo>
                    <a:pt x="99820" y="38147"/>
                  </a:lnTo>
                  <a:cubicBezTo>
                    <a:pt x="99729" y="37782"/>
                    <a:pt x="99638" y="37418"/>
                    <a:pt x="99516" y="37053"/>
                  </a:cubicBezTo>
                  <a:close/>
                  <a:moveTo>
                    <a:pt x="1824" y="37144"/>
                  </a:moveTo>
                  <a:cubicBezTo>
                    <a:pt x="1733" y="37509"/>
                    <a:pt x="1642" y="37874"/>
                    <a:pt x="1520" y="38269"/>
                  </a:cubicBezTo>
                  <a:lnTo>
                    <a:pt x="1916" y="38360"/>
                  </a:lnTo>
                  <a:cubicBezTo>
                    <a:pt x="2007" y="37965"/>
                    <a:pt x="2098" y="37630"/>
                    <a:pt x="2189" y="37266"/>
                  </a:cubicBezTo>
                  <a:lnTo>
                    <a:pt x="1824" y="37144"/>
                  </a:lnTo>
                  <a:close/>
                  <a:moveTo>
                    <a:pt x="100094" y="39272"/>
                  </a:moveTo>
                  <a:lnTo>
                    <a:pt x="99729" y="39333"/>
                  </a:lnTo>
                  <a:cubicBezTo>
                    <a:pt x="99790" y="39728"/>
                    <a:pt x="99881" y="40092"/>
                    <a:pt x="99972" y="40457"/>
                  </a:cubicBezTo>
                  <a:lnTo>
                    <a:pt x="100337" y="40396"/>
                  </a:lnTo>
                  <a:cubicBezTo>
                    <a:pt x="100246" y="40001"/>
                    <a:pt x="100185" y="39636"/>
                    <a:pt x="100094" y="39272"/>
                  </a:cubicBezTo>
                  <a:close/>
                  <a:moveTo>
                    <a:pt x="1277" y="39363"/>
                  </a:moveTo>
                  <a:cubicBezTo>
                    <a:pt x="1186" y="39758"/>
                    <a:pt x="1095" y="40123"/>
                    <a:pt x="1034" y="40488"/>
                  </a:cubicBezTo>
                  <a:lnTo>
                    <a:pt x="1399" y="40579"/>
                  </a:lnTo>
                  <a:cubicBezTo>
                    <a:pt x="1460" y="40184"/>
                    <a:pt x="1551" y="39819"/>
                    <a:pt x="1642" y="39454"/>
                  </a:cubicBezTo>
                  <a:lnTo>
                    <a:pt x="1277" y="39363"/>
                  </a:lnTo>
                  <a:close/>
                  <a:moveTo>
                    <a:pt x="100550" y="41491"/>
                  </a:moveTo>
                  <a:lnTo>
                    <a:pt x="100185" y="41582"/>
                  </a:lnTo>
                  <a:cubicBezTo>
                    <a:pt x="100246" y="41947"/>
                    <a:pt x="100306" y="42311"/>
                    <a:pt x="100367" y="42706"/>
                  </a:cubicBezTo>
                  <a:lnTo>
                    <a:pt x="100732" y="42646"/>
                  </a:lnTo>
                  <a:cubicBezTo>
                    <a:pt x="100671" y="42250"/>
                    <a:pt x="100610" y="41886"/>
                    <a:pt x="100550" y="41491"/>
                  </a:cubicBezTo>
                  <a:close/>
                  <a:moveTo>
                    <a:pt x="821" y="41612"/>
                  </a:moveTo>
                  <a:cubicBezTo>
                    <a:pt x="730" y="41977"/>
                    <a:pt x="669" y="42372"/>
                    <a:pt x="609" y="42737"/>
                  </a:cubicBezTo>
                  <a:lnTo>
                    <a:pt x="1004" y="42798"/>
                  </a:lnTo>
                  <a:cubicBezTo>
                    <a:pt x="1065" y="42433"/>
                    <a:pt x="1125" y="42038"/>
                    <a:pt x="1186" y="41673"/>
                  </a:cubicBezTo>
                  <a:lnTo>
                    <a:pt x="821" y="41612"/>
                  </a:lnTo>
                  <a:close/>
                  <a:moveTo>
                    <a:pt x="100914" y="43770"/>
                  </a:moveTo>
                  <a:lnTo>
                    <a:pt x="100550" y="43831"/>
                  </a:lnTo>
                  <a:cubicBezTo>
                    <a:pt x="100580" y="44196"/>
                    <a:pt x="100641" y="44561"/>
                    <a:pt x="100671" y="44956"/>
                  </a:cubicBezTo>
                  <a:lnTo>
                    <a:pt x="101066" y="44895"/>
                  </a:lnTo>
                  <a:cubicBezTo>
                    <a:pt x="101006" y="44530"/>
                    <a:pt x="100975" y="44135"/>
                    <a:pt x="100914" y="43770"/>
                  </a:cubicBezTo>
                  <a:close/>
                  <a:moveTo>
                    <a:pt x="457" y="43861"/>
                  </a:moveTo>
                  <a:cubicBezTo>
                    <a:pt x="396" y="44257"/>
                    <a:pt x="365" y="44621"/>
                    <a:pt x="305" y="45016"/>
                  </a:cubicBezTo>
                  <a:lnTo>
                    <a:pt x="700" y="45047"/>
                  </a:lnTo>
                  <a:cubicBezTo>
                    <a:pt x="730" y="44682"/>
                    <a:pt x="791" y="44317"/>
                    <a:pt x="821" y="43922"/>
                  </a:cubicBezTo>
                  <a:lnTo>
                    <a:pt x="457" y="43861"/>
                  </a:lnTo>
                  <a:close/>
                  <a:moveTo>
                    <a:pt x="101158" y="46050"/>
                  </a:moveTo>
                  <a:lnTo>
                    <a:pt x="100793" y="46080"/>
                  </a:lnTo>
                  <a:cubicBezTo>
                    <a:pt x="100823" y="46445"/>
                    <a:pt x="100854" y="46840"/>
                    <a:pt x="100884" y="47205"/>
                  </a:cubicBezTo>
                  <a:lnTo>
                    <a:pt x="101249" y="47175"/>
                  </a:lnTo>
                  <a:cubicBezTo>
                    <a:pt x="101218" y="46810"/>
                    <a:pt x="101218" y="46415"/>
                    <a:pt x="101158" y="46050"/>
                  </a:cubicBezTo>
                  <a:close/>
                  <a:moveTo>
                    <a:pt x="183" y="46141"/>
                  </a:moveTo>
                  <a:cubicBezTo>
                    <a:pt x="153" y="46536"/>
                    <a:pt x="122" y="46931"/>
                    <a:pt x="122" y="47296"/>
                  </a:cubicBezTo>
                  <a:lnTo>
                    <a:pt x="487" y="47327"/>
                  </a:lnTo>
                  <a:cubicBezTo>
                    <a:pt x="517" y="46931"/>
                    <a:pt x="548" y="46567"/>
                    <a:pt x="578" y="46202"/>
                  </a:cubicBezTo>
                  <a:lnTo>
                    <a:pt x="183" y="46141"/>
                  </a:lnTo>
                  <a:close/>
                  <a:moveTo>
                    <a:pt x="100945" y="48330"/>
                  </a:moveTo>
                  <a:cubicBezTo>
                    <a:pt x="100975" y="48725"/>
                    <a:pt x="100975" y="49090"/>
                    <a:pt x="100975" y="49485"/>
                  </a:cubicBezTo>
                  <a:lnTo>
                    <a:pt x="101370" y="49454"/>
                  </a:lnTo>
                  <a:cubicBezTo>
                    <a:pt x="101370" y="49090"/>
                    <a:pt x="101340" y="48694"/>
                    <a:pt x="101340" y="48330"/>
                  </a:cubicBezTo>
                  <a:close/>
                  <a:moveTo>
                    <a:pt x="61" y="48451"/>
                  </a:moveTo>
                  <a:cubicBezTo>
                    <a:pt x="31" y="48816"/>
                    <a:pt x="31" y="49211"/>
                    <a:pt x="1" y="49576"/>
                  </a:cubicBezTo>
                  <a:lnTo>
                    <a:pt x="396" y="49606"/>
                  </a:lnTo>
                  <a:cubicBezTo>
                    <a:pt x="396" y="49211"/>
                    <a:pt x="426" y="48846"/>
                    <a:pt x="426" y="48451"/>
                  </a:cubicBezTo>
                  <a:close/>
                  <a:moveTo>
                    <a:pt x="101006" y="50609"/>
                  </a:moveTo>
                  <a:lnTo>
                    <a:pt x="101006" y="50700"/>
                  </a:lnTo>
                  <a:cubicBezTo>
                    <a:pt x="101006" y="51065"/>
                    <a:pt x="101006" y="51460"/>
                    <a:pt x="100975" y="51825"/>
                  </a:cubicBezTo>
                  <a:lnTo>
                    <a:pt x="101370" y="51825"/>
                  </a:lnTo>
                  <a:cubicBezTo>
                    <a:pt x="101370" y="51460"/>
                    <a:pt x="101370" y="51065"/>
                    <a:pt x="101370" y="50700"/>
                  </a:cubicBezTo>
                  <a:lnTo>
                    <a:pt x="101370" y="50609"/>
                  </a:lnTo>
                  <a:close/>
                  <a:moveTo>
                    <a:pt x="1" y="50731"/>
                  </a:moveTo>
                  <a:cubicBezTo>
                    <a:pt x="1" y="51126"/>
                    <a:pt x="1" y="51491"/>
                    <a:pt x="1" y="51886"/>
                  </a:cubicBezTo>
                  <a:lnTo>
                    <a:pt x="396" y="51855"/>
                  </a:lnTo>
                  <a:cubicBezTo>
                    <a:pt x="365" y="51491"/>
                    <a:pt x="365" y="51126"/>
                    <a:pt x="365" y="50731"/>
                  </a:cubicBezTo>
                  <a:close/>
                  <a:moveTo>
                    <a:pt x="100945" y="52950"/>
                  </a:moveTo>
                  <a:cubicBezTo>
                    <a:pt x="100945" y="53345"/>
                    <a:pt x="100914" y="53710"/>
                    <a:pt x="100884" y="54105"/>
                  </a:cubicBezTo>
                  <a:lnTo>
                    <a:pt x="101279" y="54135"/>
                  </a:lnTo>
                  <a:cubicBezTo>
                    <a:pt x="101279" y="53740"/>
                    <a:pt x="101310" y="53375"/>
                    <a:pt x="101340" y="52980"/>
                  </a:cubicBezTo>
                  <a:lnTo>
                    <a:pt x="100945" y="52950"/>
                  </a:lnTo>
                  <a:close/>
                  <a:moveTo>
                    <a:pt x="61" y="53011"/>
                  </a:moveTo>
                  <a:cubicBezTo>
                    <a:pt x="61" y="53406"/>
                    <a:pt x="92" y="53801"/>
                    <a:pt x="122" y="54166"/>
                  </a:cubicBezTo>
                  <a:lnTo>
                    <a:pt x="487" y="54135"/>
                  </a:lnTo>
                  <a:cubicBezTo>
                    <a:pt x="457" y="53770"/>
                    <a:pt x="457" y="53375"/>
                    <a:pt x="426" y="53011"/>
                  </a:cubicBezTo>
                  <a:close/>
                  <a:moveTo>
                    <a:pt x="100793" y="55229"/>
                  </a:moveTo>
                  <a:cubicBezTo>
                    <a:pt x="100762" y="55625"/>
                    <a:pt x="100732" y="55989"/>
                    <a:pt x="100671" y="56354"/>
                  </a:cubicBezTo>
                  <a:lnTo>
                    <a:pt x="101066" y="56415"/>
                  </a:lnTo>
                  <a:cubicBezTo>
                    <a:pt x="101097" y="56020"/>
                    <a:pt x="101158" y="55655"/>
                    <a:pt x="101188" y="55260"/>
                  </a:cubicBezTo>
                  <a:lnTo>
                    <a:pt x="100793" y="55229"/>
                  </a:lnTo>
                  <a:close/>
                  <a:moveTo>
                    <a:pt x="578" y="55260"/>
                  </a:moveTo>
                  <a:lnTo>
                    <a:pt x="213" y="55321"/>
                  </a:lnTo>
                  <a:cubicBezTo>
                    <a:pt x="244" y="55685"/>
                    <a:pt x="274" y="56080"/>
                    <a:pt x="335" y="56445"/>
                  </a:cubicBezTo>
                  <a:lnTo>
                    <a:pt x="700" y="56415"/>
                  </a:lnTo>
                  <a:cubicBezTo>
                    <a:pt x="669" y="56020"/>
                    <a:pt x="609" y="55655"/>
                    <a:pt x="578" y="55260"/>
                  </a:cubicBezTo>
                  <a:close/>
                  <a:moveTo>
                    <a:pt x="100550" y="57479"/>
                  </a:moveTo>
                  <a:cubicBezTo>
                    <a:pt x="100489" y="57874"/>
                    <a:pt x="100428" y="58239"/>
                    <a:pt x="100367" y="58603"/>
                  </a:cubicBezTo>
                  <a:lnTo>
                    <a:pt x="100762" y="58664"/>
                  </a:lnTo>
                  <a:cubicBezTo>
                    <a:pt x="100823" y="58299"/>
                    <a:pt x="100884" y="57935"/>
                    <a:pt x="100914" y="57539"/>
                  </a:cubicBezTo>
                  <a:lnTo>
                    <a:pt x="100550" y="57479"/>
                  </a:lnTo>
                  <a:close/>
                  <a:moveTo>
                    <a:pt x="852" y="57539"/>
                  </a:moveTo>
                  <a:lnTo>
                    <a:pt x="457" y="57570"/>
                  </a:lnTo>
                  <a:cubicBezTo>
                    <a:pt x="517" y="57965"/>
                    <a:pt x="578" y="58330"/>
                    <a:pt x="639" y="58725"/>
                  </a:cubicBezTo>
                  <a:lnTo>
                    <a:pt x="1004" y="58664"/>
                  </a:lnTo>
                  <a:cubicBezTo>
                    <a:pt x="943" y="58299"/>
                    <a:pt x="882" y="57904"/>
                    <a:pt x="852" y="57539"/>
                  </a:cubicBezTo>
                  <a:close/>
                  <a:moveTo>
                    <a:pt x="100185" y="59728"/>
                  </a:moveTo>
                  <a:cubicBezTo>
                    <a:pt x="100124" y="60123"/>
                    <a:pt x="100063" y="60488"/>
                    <a:pt x="99972" y="60853"/>
                  </a:cubicBezTo>
                  <a:lnTo>
                    <a:pt x="100337" y="60944"/>
                  </a:lnTo>
                  <a:cubicBezTo>
                    <a:pt x="100428" y="60549"/>
                    <a:pt x="100489" y="60184"/>
                    <a:pt x="100580" y="59819"/>
                  </a:cubicBezTo>
                  <a:lnTo>
                    <a:pt x="100185" y="59728"/>
                  </a:lnTo>
                  <a:close/>
                  <a:moveTo>
                    <a:pt x="1186" y="59789"/>
                  </a:moveTo>
                  <a:lnTo>
                    <a:pt x="821" y="59850"/>
                  </a:lnTo>
                  <a:cubicBezTo>
                    <a:pt x="882" y="60214"/>
                    <a:pt x="973" y="60609"/>
                    <a:pt x="1034" y="60974"/>
                  </a:cubicBezTo>
                  <a:lnTo>
                    <a:pt x="1399" y="60883"/>
                  </a:lnTo>
                  <a:cubicBezTo>
                    <a:pt x="1338" y="60518"/>
                    <a:pt x="1277" y="60153"/>
                    <a:pt x="1186" y="59789"/>
                  </a:cubicBezTo>
                  <a:close/>
                  <a:moveTo>
                    <a:pt x="99729" y="61977"/>
                  </a:moveTo>
                  <a:cubicBezTo>
                    <a:pt x="99638" y="62342"/>
                    <a:pt x="99547" y="62707"/>
                    <a:pt x="99455" y="63071"/>
                  </a:cubicBezTo>
                  <a:lnTo>
                    <a:pt x="99820" y="63163"/>
                  </a:lnTo>
                  <a:cubicBezTo>
                    <a:pt x="99942" y="62798"/>
                    <a:pt x="100033" y="62433"/>
                    <a:pt x="100094" y="62038"/>
                  </a:cubicBezTo>
                  <a:lnTo>
                    <a:pt x="99729" y="61977"/>
                  </a:lnTo>
                  <a:close/>
                  <a:moveTo>
                    <a:pt x="1642" y="62008"/>
                  </a:moveTo>
                  <a:lnTo>
                    <a:pt x="1277" y="62099"/>
                  </a:lnTo>
                  <a:cubicBezTo>
                    <a:pt x="1368" y="62464"/>
                    <a:pt x="1460" y="62828"/>
                    <a:pt x="1551" y="63193"/>
                  </a:cubicBezTo>
                  <a:lnTo>
                    <a:pt x="1916" y="63102"/>
                  </a:lnTo>
                  <a:cubicBezTo>
                    <a:pt x="1824" y="62737"/>
                    <a:pt x="1733" y="62372"/>
                    <a:pt x="1642" y="62008"/>
                  </a:cubicBezTo>
                  <a:close/>
                  <a:moveTo>
                    <a:pt x="99182" y="64166"/>
                  </a:moveTo>
                  <a:cubicBezTo>
                    <a:pt x="99091" y="64530"/>
                    <a:pt x="98969" y="64895"/>
                    <a:pt x="98847" y="65260"/>
                  </a:cubicBezTo>
                  <a:lnTo>
                    <a:pt x="99212" y="65382"/>
                  </a:lnTo>
                  <a:cubicBezTo>
                    <a:pt x="99334" y="65017"/>
                    <a:pt x="99455" y="64652"/>
                    <a:pt x="99547" y="64287"/>
                  </a:cubicBezTo>
                  <a:lnTo>
                    <a:pt x="99182" y="64166"/>
                  </a:lnTo>
                  <a:close/>
                  <a:moveTo>
                    <a:pt x="2220" y="64196"/>
                  </a:moveTo>
                  <a:lnTo>
                    <a:pt x="1855" y="64318"/>
                  </a:lnTo>
                  <a:cubicBezTo>
                    <a:pt x="1946" y="64682"/>
                    <a:pt x="2068" y="65047"/>
                    <a:pt x="2159" y="65412"/>
                  </a:cubicBezTo>
                  <a:lnTo>
                    <a:pt x="2524" y="65290"/>
                  </a:lnTo>
                  <a:cubicBezTo>
                    <a:pt x="2432" y="64926"/>
                    <a:pt x="2311" y="64561"/>
                    <a:pt x="2220" y="64196"/>
                  </a:cubicBezTo>
                  <a:close/>
                  <a:moveTo>
                    <a:pt x="98513" y="66354"/>
                  </a:moveTo>
                  <a:cubicBezTo>
                    <a:pt x="98392" y="66719"/>
                    <a:pt x="98270" y="67084"/>
                    <a:pt x="98148" y="67448"/>
                  </a:cubicBezTo>
                  <a:lnTo>
                    <a:pt x="98513" y="67570"/>
                  </a:lnTo>
                  <a:cubicBezTo>
                    <a:pt x="98635" y="67205"/>
                    <a:pt x="98756" y="66841"/>
                    <a:pt x="98878" y="66476"/>
                  </a:cubicBezTo>
                  <a:lnTo>
                    <a:pt x="98513" y="66354"/>
                  </a:lnTo>
                  <a:close/>
                  <a:moveTo>
                    <a:pt x="2858" y="66385"/>
                  </a:moveTo>
                  <a:lnTo>
                    <a:pt x="2524" y="66506"/>
                  </a:lnTo>
                  <a:cubicBezTo>
                    <a:pt x="2645" y="66871"/>
                    <a:pt x="2767" y="67236"/>
                    <a:pt x="2888" y="67600"/>
                  </a:cubicBezTo>
                  <a:lnTo>
                    <a:pt x="3253" y="67448"/>
                  </a:lnTo>
                  <a:cubicBezTo>
                    <a:pt x="3101" y="67114"/>
                    <a:pt x="2979" y="66749"/>
                    <a:pt x="2858" y="66385"/>
                  </a:cubicBezTo>
                  <a:close/>
                  <a:moveTo>
                    <a:pt x="97753" y="68512"/>
                  </a:moveTo>
                  <a:cubicBezTo>
                    <a:pt x="97632" y="68847"/>
                    <a:pt x="97480" y="69211"/>
                    <a:pt x="97328" y="69576"/>
                  </a:cubicBezTo>
                  <a:lnTo>
                    <a:pt x="97692" y="69698"/>
                  </a:lnTo>
                  <a:cubicBezTo>
                    <a:pt x="97844" y="69363"/>
                    <a:pt x="97966" y="68999"/>
                    <a:pt x="98118" y="68634"/>
                  </a:cubicBezTo>
                  <a:lnTo>
                    <a:pt x="97753" y="68512"/>
                  </a:lnTo>
                  <a:close/>
                  <a:moveTo>
                    <a:pt x="3618" y="68512"/>
                  </a:moveTo>
                  <a:lnTo>
                    <a:pt x="3283" y="68664"/>
                  </a:lnTo>
                  <a:cubicBezTo>
                    <a:pt x="3405" y="69029"/>
                    <a:pt x="3557" y="69363"/>
                    <a:pt x="3709" y="69728"/>
                  </a:cubicBezTo>
                  <a:lnTo>
                    <a:pt x="4043" y="69576"/>
                  </a:lnTo>
                  <a:cubicBezTo>
                    <a:pt x="3922" y="69242"/>
                    <a:pt x="3770" y="68877"/>
                    <a:pt x="3618" y="68512"/>
                  </a:cubicBezTo>
                  <a:close/>
                  <a:moveTo>
                    <a:pt x="4499" y="70640"/>
                  </a:moveTo>
                  <a:lnTo>
                    <a:pt x="4134" y="70792"/>
                  </a:lnTo>
                  <a:cubicBezTo>
                    <a:pt x="4286" y="71126"/>
                    <a:pt x="4438" y="71491"/>
                    <a:pt x="4590" y="71825"/>
                  </a:cubicBezTo>
                  <a:lnTo>
                    <a:pt x="4955" y="71673"/>
                  </a:lnTo>
                  <a:cubicBezTo>
                    <a:pt x="4803" y="71309"/>
                    <a:pt x="4621" y="70974"/>
                    <a:pt x="4499" y="70640"/>
                  </a:cubicBezTo>
                  <a:close/>
                  <a:moveTo>
                    <a:pt x="96902" y="70610"/>
                  </a:moveTo>
                  <a:cubicBezTo>
                    <a:pt x="96750" y="70974"/>
                    <a:pt x="96598" y="71309"/>
                    <a:pt x="96446" y="71673"/>
                  </a:cubicBezTo>
                  <a:lnTo>
                    <a:pt x="96781" y="71825"/>
                  </a:lnTo>
                  <a:cubicBezTo>
                    <a:pt x="96933" y="71461"/>
                    <a:pt x="97115" y="71126"/>
                    <a:pt x="97267" y="70762"/>
                  </a:cubicBezTo>
                  <a:lnTo>
                    <a:pt x="96902" y="70610"/>
                  </a:lnTo>
                  <a:close/>
                  <a:moveTo>
                    <a:pt x="5411" y="72676"/>
                  </a:moveTo>
                  <a:lnTo>
                    <a:pt x="5077" y="72859"/>
                  </a:lnTo>
                  <a:cubicBezTo>
                    <a:pt x="5259" y="73193"/>
                    <a:pt x="5411" y="73528"/>
                    <a:pt x="5593" y="73892"/>
                  </a:cubicBezTo>
                  <a:lnTo>
                    <a:pt x="5928" y="73710"/>
                  </a:lnTo>
                  <a:cubicBezTo>
                    <a:pt x="5745" y="73376"/>
                    <a:pt x="5593" y="73041"/>
                    <a:pt x="5411" y="72676"/>
                  </a:cubicBezTo>
                  <a:close/>
                  <a:moveTo>
                    <a:pt x="95960" y="72676"/>
                  </a:moveTo>
                  <a:cubicBezTo>
                    <a:pt x="95778" y="73041"/>
                    <a:pt x="95626" y="73376"/>
                    <a:pt x="95443" y="73710"/>
                  </a:cubicBezTo>
                  <a:lnTo>
                    <a:pt x="95778" y="73892"/>
                  </a:lnTo>
                  <a:cubicBezTo>
                    <a:pt x="95960" y="73528"/>
                    <a:pt x="96112" y="73193"/>
                    <a:pt x="96294" y="72859"/>
                  </a:cubicBezTo>
                  <a:lnTo>
                    <a:pt x="95960" y="72676"/>
                  </a:lnTo>
                  <a:close/>
                  <a:moveTo>
                    <a:pt x="6475" y="74713"/>
                  </a:moveTo>
                  <a:lnTo>
                    <a:pt x="6141" y="74895"/>
                  </a:lnTo>
                  <a:cubicBezTo>
                    <a:pt x="6323" y="75230"/>
                    <a:pt x="6505" y="75564"/>
                    <a:pt x="6688" y="75898"/>
                  </a:cubicBezTo>
                  <a:lnTo>
                    <a:pt x="7022" y="75686"/>
                  </a:lnTo>
                  <a:cubicBezTo>
                    <a:pt x="6840" y="75351"/>
                    <a:pt x="6657" y="75047"/>
                    <a:pt x="6475" y="74713"/>
                  </a:cubicBezTo>
                  <a:close/>
                  <a:moveTo>
                    <a:pt x="94896" y="74713"/>
                  </a:moveTo>
                  <a:cubicBezTo>
                    <a:pt x="94714" y="75047"/>
                    <a:pt x="94531" y="75382"/>
                    <a:pt x="94349" y="75716"/>
                  </a:cubicBezTo>
                  <a:lnTo>
                    <a:pt x="94683" y="75898"/>
                  </a:lnTo>
                  <a:cubicBezTo>
                    <a:pt x="94866" y="75564"/>
                    <a:pt x="95048" y="75230"/>
                    <a:pt x="95230" y="74895"/>
                  </a:cubicBezTo>
                  <a:lnTo>
                    <a:pt x="94896" y="74713"/>
                  </a:lnTo>
                  <a:close/>
                  <a:moveTo>
                    <a:pt x="7600" y="76658"/>
                  </a:moveTo>
                  <a:lnTo>
                    <a:pt x="7265" y="76871"/>
                  </a:lnTo>
                  <a:cubicBezTo>
                    <a:pt x="7478" y="77205"/>
                    <a:pt x="7660" y="77509"/>
                    <a:pt x="7873" y="77844"/>
                  </a:cubicBezTo>
                  <a:lnTo>
                    <a:pt x="8208" y="77631"/>
                  </a:lnTo>
                  <a:cubicBezTo>
                    <a:pt x="7995" y="77327"/>
                    <a:pt x="7782" y="76993"/>
                    <a:pt x="7600" y="76658"/>
                  </a:cubicBezTo>
                  <a:close/>
                  <a:moveTo>
                    <a:pt x="93771" y="76689"/>
                  </a:moveTo>
                  <a:cubicBezTo>
                    <a:pt x="93589" y="77023"/>
                    <a:pt x="93376" y="77327"/>
                    <a:pt x="93163" y="77661"/>
                  </a:cubicBezTo>
                  <a:lnTo>
                    <a:pt x="93498" y="77874"/>
                  </a:lnTo>
                  <a:cubicBezTo>
                    <a:pt x="93711" y="77540"/>
                    <a:pt x="93893" y="77205"/>
                    <a:pt x="94106" y="76871"/>
                  </a:cubicBezTo>
                  <a:lnTo>
                    <a:pt x="93771" y="76689"/>
                  </a:lnTo>
                  <a:close/>
                  <a:moveTo>
                    <a:pt x="8815" y="78604"/>
                  </a:moveTo>
                  <a:lnTo>
                    <a:pt x="8511" y="78786"/>
                  </a:lnTo>
                  <a:cubicBezTo>
                    <a:pt x="8724" y="79120"/>
                    <a:pt x="8937" y="79424"/>
                    <a:pt x="9150" y="79759"/>
                  </a:cubicBezTo>
                  <a:lnTo>
                    <a:pt x="9454" y="79515"/>
                  </a:lnTo>
                  <a:cubicBezTo>
                    <a:pt x="9241" y="79212"/>
                    <a:pt x="9028" y="78908"/>
                    <a:pt x="8815" y="78604"/>
                  </a:cubicBezTo>
                  <a:close/>
                  <a:moveTo>
                    <a:pt x="92556" y="78604"/>
                  </a:moveTo>
                  <a:cubicBezTo>
                    <a:pt x="92343" y="78938"/>
                    <a:pt x="92130" y="79242"/>
                    <a:pt x="91917" y="79546"/>
                  </a:cubicBezTo>
                  <a:lnTo>
                    <a:pt x="92221" y="79759"/>
                  </a:lnTo>
                  <a:cubicBezTo>
                    <a:pt x="92434" y="79455"/>
                    <a:pt x="92647" y="79151"/>
                    <a:pt x="92860" y="78816"/>
                  </a:cubicBezTo>
                  <a:lnTo>
                    <a:pt x="92556" y="78604"/>
                  </a:lnTo>
                  <a:close/>
                  <a:moveTo>
                    <a:pt x="10122" y="80458"/>
                  </a:moveTo>
                  <a:lnTo>
                    <a:pt x="9818" y="80671"/>
                  </a:lnTo>
                  <a:cubicBezTo>
                    <a:pt x="10031" y="80974"/>
                    <a:pt x="10274" y="81278"/>
                    <a:pt x="10487" y="81582"/>
                  </a:cubicBezTo>
                  <a:lnTo>
                    <a:pt x="10791" y="81370"/>
                  </a:lnTo>
                  <a:cubicBezTo>
                    <a:pt x="10578" y="81066"/>
                    <a:pt x="10335" y="80762"/>
                    <a:pt x="10122" y="80458"/>
                  </a:cubicBezTo>
                  <a:close/>
                  <a:moveTo>
                    <a:pt x="91249" y="80488"/>
                  </a:moveTo>
                  <a:cubicBezTo>
                    <a:pt x="91036" y="80762"/>
                    <a:pt x="90793" y="81096"/>
                    <a:pt x="90549" y="81370"/>
                  </a:cubicBezTo>
                  <a:lnTo>
                    <a:pt x="90853" y="81613"/>
                  </a:lnTo>
                  <a:cubicBezTo>
                    <a:pt x="91097" y="81309"/>
                    <a:pt x="91340" y="81005"/>
                    <a:pt x="91553" y="80701"/>
                  </a:cubicBezTo>
                  <a:lnTo>
                    <a:pt x="91249" y="80488"/>
                  </a:lnTo>
                  <a:close/>
                  <a:moveTo>
                    <a:pt x="11490" y="82251"/>
                  </a:moveTo>
                  <a:lnTo>
                    <a:pt x="11217" y="82494"/>
                  </a:lnTo>
                  <a:cubicBezTo>
                    <a:pt x="11460" y="82768"/>
                    <a:pt x="11703" y="83072"/>
                    <a:pt x="11946" y="83376"/>
                  </a:cubicBezTo>
                  <a:lnTo>
                    <a:pt x="12220" y="83133"/>
                  </a:lnTo>
                  <a:cubicBezTo>
                    <a:pt x="11977" y="82829"/>
                    <a:pt x="11733" y="82555"/>
                    <a:pt x="11490" y="82251"/>
                  </a:cubicBezTo>
                  <a:close/>
                  <a:moveTo>
                    <a:pt x="89850" y="82281"/>
                  </a:moveTo>
                  <a:cubicBezTo>
                    <a:pt x="89607" y="82585"/>
                    <a:pt x="89394" y="82859"/>
                    <a:pt x="89121" y="83163"/>
                  </a:cubicBezTo>
                  <a:lnTo>
                    <a:pt x="89425" y="83406"/>
                  </a:lnTo>
                  <a:cubicBezTo>
                    <a:pt x="89668" y="83102"/>
                    <a:pt x="89911" y="82798"/>
                    <a:pt x="90154" y="82525"/>
                  </a:cubicBezTo>
                  <a:lnTo>
                    <a:pt x="89850" y="82281"/>
                  </a:lnTo>
                  <a:close/>
                  <a:moveTo>
                    <a:pt x="12980" y="83984"/>
                  </a:moveTo>
                  <a:lnTo>
                    <a:pt x="12676" y="84227"/>
                  </a:lnTo>
                  <a:cubicBezTo>
                    <a:pt x="12949" y="84531"/>
                    <a:pt x="13192" y="84804"/>
                    <a:pt x="13466" y="85078"/>
                  </a:cubicBezTo>
                  <a:lnTo>
                    <a:pt x="13740" y="84835"/>
                  </a:lnTo>
                  <a:cubicBezTo>
                    <a:pt x="13466" y="84561"/>
                    <a:pt x="13223" y="84257"/>
                    <a:pt x="12980" y="83984"/>
                  </a:cubicBezTo>
                  <a:close/>
                  <a:moveTo>
                    <a:pt x="88391" y="84014"/>
                  </a:moveTo>
                  <a:cubicBezTo>
                    <a:pt x="88148" y="84288"/>
                    <a:pt x="87875" y="84592"/>
                    <a:pt x="87631" y="84865"/>
                  </a:cubicBezTo>
                  <a:lnTo>
                    <a:pt x="87905" y="85108"/>
                  </a:lnTo>
                  <a:cubicBezTo>
                    <a:pt x="88148" y="84835"/>
                    <a:pt x="88422" y="84561"/>
                    <a:pt x="88665" y="84257"/>
                  </a:cubicBezTo>
                  <a:lnTo>
                    <a:pt x="88391" y="84014"/>
                  </a:lnTo>
                  <a:close/>
                  <a:moveTo>
                    <a:pt x="14499" y="85655"/>
                  </a:moveTo>
                  <a:lnTo>
                    <a:pt x="14226" y="85929"/>
                  </a:lnTo>
                  <a:cubicBezTo>
                    <a:pt x="14499" y="86202"/>
                    <a:pt x="14773" y="86476"/>
                    <a:pt x="15047" y="86719"/>
                  </a:cubicBezTo>
                  <a:lnTo>
                    <a:pt x="15320" y="86476"/>
                  </a:lnTo>
                  <a:cubicBezTo>
                    <a:pt x="15047" y="86202"/>
                    <a:pt x="14773" y="85929"/>
                    <a:pt x="14499" y="85655"/>
                  </a:cubicBezTo>
                  <a:close/>
                  <a:moveTo>
                    <a:pt x="86841" y="85686"/>
                  </a:moveTo>
                  <a:cubicBezTo>
                    <a:pt x="86568" y="85959"/>
                    <a:pt x="86324" y="86233"/>
                    <a:pt x="86051" y="86506"/>
                  </a:cubicBezTo>
                  <a:lnTo>
                    <a:pt x="86324" y="86750"/>
                  </a:lnTo>
                  <a:cubicBezTo>
                    <a:pt x="86568" y="86506"/>
                    <a:pt x="86841" y="86233"/>
                    <a:pt x="87115" y="85959"/>
                  </a:cubicBezTo>
                  <a:lnTo>
                    <a:pt x="86841" y="85686"/>
                  </a:lnTo>
                  <a:close/>
                  <a:moveTo>
                    <a:pt x="16141" y="87236"/>
                  </a:moveTo>
                  <a:lnTo>
                    <a:pt x="15867" y="87540"/>
                  </a:lnTo>
                  <a:cubicBezTo>
                    <a:pt x="16141" y="87783"/>
                    <a:pt x="16414" y="88057"/>
                    <a:pt x="16718" y="88300"/>
                  </a:cubicBezTo>
                  <a:lnTo>
                    <a:pt x="16961" y="88026"/>
                  </a:lnTo>
                  <a:cubicBezTo>
                    <a:pt x="16688" y="87753"/>
                    <a:pt x="16414" y="87510"/>
                    <a:pt x="16141" y="87236"/>
                  </a:cubicBezTo>
                  <a:close/>
                  <a:moveTo>
                    <a:pt x="85230" y="87266"/>
                  </a:moveTo>
                  <a:cubicBezTo>
                    <a:pt x="84957" y="87540"/>
                    <a:pt x="84683" y="87783"/>
                    <a:pt x="84379" y="88057"/>
                  </a:cubicBezTo>
                  <a:lnTo>
                    <a:pt x="84653" y="88330"/>
                  </a:lnTo>
                  <a:cubicBezTo>
                    <a:pt x="84926" y="88087"/>
                    <a:pt x="85200" y="87813"/>
                    <a:pt x="85504" y="87570"/>
                  </a:cubicBezTo>
                  <a:lnTo>
                    <a:pt x="85230" y="87266"/>
                  </a:lnTo>
                  <a:close/>
                  <a:moveTo>
                    <a:pt x="17813" y="88786"/>
                  </a:moveTo>
                  <a:lnTo>
                    <a:pt x="17569" y="89060"/>
                  </a:lnTo>
                  <a:cubicBezTo>
                    <a:pt x="17843" y="89303"/>
                    <a:pt x="18147" y="89576"/>
                    <a:pt x="18451" y="89820"/>
                  </a:cubicBezTo>
                  <a:lnTo>
                    <a:pt x="18694" y="89516"/>
                  </a:lnTo>
                  <a:cubicBezTo>
                    <a:pt x="18390" y="89272"/>
                    <a:pt x="18086" y="89029"/>
                    <a:pt x="17813" y="88786"/>
                  </a:cubicBezTo>
                  <a:close/>
                  <a:moveTo>
                    <a:pt x="83528" y="88817"/>
                  </a:moveTo>
                  <a:cubicBezTo>
                    <a:pt x="83254" y="89060"/>
                    <a:pt x="82951" y="89303"/>
                    <a:pt x="82677" y="89546"/>
                  </a:cubicBezTo>
                  <a:lnTo>
                    <a:pt x="82920" y="89820"/>
                  </a:lnTo>
                  <a:cubicBezTo>
                    <a:pt x="83194" y="89576"/>
                    <a:pt x="83498" y="89333"/>
                    <a:pt x="83771" y="89090"/>
                  </a:cubicBezTo>
                  <a:lnTo>
                    <a:pt x="83528" y="88817"/>
                  </a:lnTo>
                  <a:close/>
                  <a:moveTo>
                    <a:pt x="19575" y="90215"/>
                  </a:moveTo>
                  <a:lnTo>
                    <a:pt x="19332" y="90519"/>
                  </a:lnTo>
                  <a:cubicBezTo>
                    <a:pt x="19636" y="90762"/>
                    <a:pt x="19940" y="91005"/>
                    <a:pt x="20244" y="91218"/>
                  </a:cubicBezTo>
                  <a:lnTo>
                    <a:pt x="20457" y="90914"/>
                  </a:lnTo>
                  <a:cubicBezTo>
                    <a:pt x="20153" y="90701"/>
                    <a:pt x="19879" y="90458"/>
                    <a:pt x="19575" y="90215"/>
                  </a:cubicBezTo>
                  <a:close/>
                  <a:moveTo>
                    <a:pt x="81795" y="90245"/>
                  </a:moveTo>
                  <a:cubicBezTo>
                    <a:pt x="81492" y="90488"/>
                    <a:pt x="81188" y="90701"/>
                    <a:pt x="80884" y="90944"/>
                  </a:cubicBezTo>
                  <a:lnTo>
                    <a:pt x="81127" y="91248"/>
                  </a:lnTo>
                  <a:cubicBezTo>
                    <a:pt x="81431" y="91005"/>
                    <a:pt x="81735" y="90792"/>
                    <a:pt x="82008" y="90549"/>
                  </a:cubicBezTo>
                  <a:lnTo>
                    <a:pt x="81795" y="90245"/>
                  </a:lnTo>
                  <a:close/>
                  <a:moveTo>
                    <a:pt x="21369" y="91583"/>
                  </a:moveTo>
                  <a:lnTo>
                    <a:pt x="21156" y="91886"/>
                  </a:lnTo>
                  <a:cubicBezTo>
                    <a:pt x="21460" y="92130"/>
                    <a:pt x="21794" y="92342"/>
                    <a:pt x="22098" y="92555"/>
                  </a:cubicBezTo>
                  <a:lnTo>
                    <a:pt x="22311" y="92251"/>
                  </a:lnTo>
                  <a:cubicBezTo>
                    <a:pt x="22007" y="92038"/>
                    <a:pt x="21703" y="91826"/>
                    <a:pt x="21369" y="91583"/>
                  </a:cubicBezTo>
                  <a:close/>
                  <a:moveTo>
                    <a:pt x="79972" y="91613"/>
                  </a:moveTo>
                  <a:cubicBezTo>
                    <a:pt x="79668" y="91826"/>
                    <a:pt x="79364" y="92038"/>
                    <a:pt x="79029" y="92251"/>
                  </a:cubicBezTo>
                  <a:lnTo>
                    <a:pt x="79242" y="92586"/>
                  </a:lnTo>
                  <a:cubicBezTo>
                    <a:pt x="79577" y="92373"/>
                    <a:pt x="79881" y="92130"/>
                    <a:pt x="80185" y="91917"/>
                  </a:cubicBezTo>
                  <a:lnTo>
                    <a:pt x="79972" y="91613"/>
                  </a:lnTo>
                  <a:close/>
                  <a:moveTo>
                    <a:pt x="23253" y="92890"/>
                  </a:moveTo>
                  <a:lnTo>
                    <a:pt x="23071" y="93193"/>
                  </a:lnTo>
                  <a:cubicBezTo>
                    <a:pt x="23375" y="93406"/>
                    <a:pt x="23709" y="93619"/>
                    <a:pt x="24013" y="93801"/>
                  </a:cubicBezTo>
                  <a:lnTo>
                    <a:pt x="24226" y="93497"/>
                  </a:lnTo>
                  <a:cubicBezTo>
                    <a:pt x="23892" y="93285"/>
                    <a:pt x="23588" y="93072"/>
                    <a:pt x="23253" y="92890"/>
                  </a:cubicBezTo>
                  <a:close/>
                  <a:moveTo>
                    <a:pt x="78087" y="92890"/>
                  </a:moveTo>
                  <a:cubicBezTo>
                    <a:pt x="77783" y="93102"/>
                    <a:pt x="77449" y="93315"/>
                    <a:pt x="77145" y="93497"/>
                  </a:cubicBezTo>
                  <a:lnTo>
                    <a:pt x="77327" y="93832"/>
                  </a:lnTo>
                  <a:cubicBezTo>
                    <a:pt x="77662" y="93619"/>
                    <a:pt x="77996" y="93406"/>
                    <a:pt x="78300" y="93224"/>
                  </a:cubicBezTo>
                  <a:lnTo>
                    <a:pt x="78087" y="92890"/>
                  </a:lnTo>
                  <a:close/>
                  <a:moveTo>
                    <a:pt x="25199" y="94075"/>
                  </a:moveTo>
                  <a:lnTo>
                    <a:pt x="25016" y="94409"/>
                  </a:lnTo>
                  <a:cubicBezTo>
                    <a:pt x="25351" y="94592"/>
                    <a:pt x="25685" y="94804"/>
                    <a:pt x="26019" y="94987"/>
                  </a:cubicBezTo>
                  <a:lnTo>
                    <a:pt x="26202" y="94652"/>
                  </a:lnTo>
                  <a:cubicBezTo>
                    <a:pt x="25867" y="94470"/>
                    <a:pt x="25533" y="94288"/>
                    <a:pt x="25199" y="94075"/>
                  </a:cubicBezTo>
                  <a:close/>
                  <a:moveTo>
                    <a:pt x="76172" y="94075"/>
                  </a:moveTo>
                  <a:cubicBezTo>
                    <a:pt x="75838" y="94288"/>
                    <a:pt x="75504" y="94470"/>
                    <a:pt x="75169" y="94652"/>
                  </a:cubicBezTo>
                  <a:lnTo>
                    <a:pt x="75382" y="94987"/>
                  </a:lnTo>
                  <a:cubicBezTo>
                    <a:pt x="75686" y="94804"/>
                    <a:pt x="76020" y="94592"/>
                    <a:pt x="76355" y="94409"/>
                  </a:cubicBezTo>
                  <a:lnTo>
                    <a:pt x="76172" y="94075"/>
                  </a:lnTo>
                  <a:close/>
                  <a:moveTo>
                    <a:pt x="27205" y="95200"/>
                  </a:moveTo>
                  <a:lnTo>
                    <a:pt x="27022" y="95534"/>
                  </a:lnTo>
                  <a:cubicBezTo>
                    <a:pt x="27357" y="95716"/>
                    <a:pt x="27691" y="95868"/>
                    <a:pt x="28025" y="96051"/>
                  </a:cubicBezTo>
                  <a:lnTo>
                    <a:pt x="28208" y="95716"/>
                  </a:lnTo>
                  <a:cubicBezTo>
                    <a:pt x="27874" y="95534"/>
                    <a:pt x="27539" y="95382"/>
                    <a:pt x="27205" y="95200"/>
                  </a:cubicBezTo>
                  <a:close/>
                  <a:moveTo>
                    <a:pt x="74197" y="95200"/>
                  </a:moveTo>
                  <a:cubicBezTo>
                    <a:pt x="73862" y="95382"/>
                    <a:pt x="73528" y="95534"/>
                    <a:pt x="73163" y="95716"/>
                  </a:cubicBezTo>
                  <a:lnTo>
                    <a:pt x="73345" y="96051"/>
                  </a:lnTo>
                  <a:cubicBezTo>
                    <a:pt x="73680" y="95868"/>
                    <a:pt x="74014" y="95716"/>
                    <a:pt x="74349" y="95534"/>
                  </a:cubicBezTo>
                  <a:lnTo>
                    <a:pt x="74197" y="95200"/>
                  </a:lnTo>
                  <a:close/>
                  <a:moveTo>
                    <a:pt x="29241" y="96203"/>
                  </a:moveTo>
                  <a:lnTo>
                    <a:pt x="29059" y="96567"/>
                  </a:lnTo>
                  <a:cubicBezTo>
                    <a:pt x="29424" y="96719"/>
                    <a:pt x="29758" y="96871"/>
                    <a:pt x="30123" y="97023"/>
                  </a:cubicBezTo>
                  <a:lnTo>
                    <a:pt x="30275" y="96689"/>
                  </a:lnTo>
                  <a:cubicBezTo>
                    <a:pt x="29910" y="96537"/>
                    <a:pt x="29576" y="96385"/>
                    <a:pt x="29241" y="96203"/>
                  </a:cubicBezTo>
                  <a:close/>
                  <a:moveTo>
                    <a:pt x="72160" y="96203"/>
                  </a:moveTo>
                  <a:cubicBezTo>
                    <a:pt x="71826" y="96355"/>
                    <a:pt x="71461" y="96537"/>
                    <a:pt x="71127" y="96689"/>
                  </a:cubicBezTo>
                  <a:lnTo>
                    <a:pt x="71279" y="97023"/>
                  </a:lnTo>
                  <a:cubicBezTo>
                    <a:pt x="71643" y="96871"/>
                    <a:pt x="71978" y="96719"/>
                    <a:pt x="72312" y="96537"/>
                  </a:cubicBezTo>
                  <a:lnTo>
                    <a:pt x="72160" y="96203"/>
                  </a:lnTo>
                  <a:close/>
                  <a:moveTo>
                    <a:pt x="31308" y="97145"/>
                  </a:moveTo>
                  <a:lnTo>
                    <a:pt x="31156" y="97479"/>
                  </a:lnTo>
                  <a:cubicBezTo>
                    <a:pt x="31521" y="97631"/>
                    <a:pt x="31886" y="97783"/>
                    <a:pt x="32220" y="97905"/>
                  </a:cubicBezTo>
                  <a:lnTo>
                    <a:pt x="32372" y="97570"/>
                  </a:lnTo>
                  <a:cubicBezTo>
                    <a:pt x="32007" y="97418"/>
                    <a:pt x="31673" y="97297"/>
                    <a:pt x="31308" y="97145"/>
                  </a:cubicBezTo>
                  <a:close/>
                  <a:moveTo>
                    <a:pt x="70093" y="97115"/>
                  </a:moveTo>
                  <a:cubicBezTo>
                    <a:pt x="69728" y="97266"/>
                    <a:pt x="69394" y="97418"/>
                    <a:pt x="69029" y="97540"/>
                  </a:cubicBezTo>
                  <a:lnTo>
                    <a:pt x="69181" y="97905"/>
                  </a:lnTo>
                  <a:cubicBezTo>
                    <a:pt x="69516" y="97753"/>
                    <a:pt x="69880" y="97631"/>
                    <a:pt x="70245" y="97479"/>
                  </a:cubicBezTo>
                  <a:lnTo>
                    <a:pt x="70093" y="97115"/>
                  </a:lnTo>
                  <a:close/>
                  <a:moveTo>
                    <a:pt x="33436" y="97966"/>
                  </a:moveTo>
                  <a:lnTo>
                    <a:pt x="33314" y="98330"/>
                  </a:lnTo>
                  <a:cubicBezTo>
                    <a:pt x="33649" y="98452"/>
                    <a:pt x="34013" y="98574"/>
                    <a:pt x="34378" y="98695"/>
                  </a:cubicBezTo>
                  <a:lnTo>
                    <a:pt x="34500" y="98361"/>
                  </a:lnTo>
                  <a:cubicBezTo>
                    <a:pt x="34135" y="98239"/>
                    <a:pt x="33801" y="98087"/>
                    <a:pt x="33436" y="97966"/>
                  </a:cubicBezTo>
                  <a:close/>
                  <a:moveTo>
                    <a:pt x="67965" y="97966"/>
                  </a:moveTo>
                  <a:cubicBezTo>
                    <a:pt x="67631" y="98087"/>
                    <a:pt x="67266" y="98209"/>
                    <a:pt x="66902" y="98330"/>
                  </a:cubicBezTo>
                  <a:lnTo>
                    <a:pt x="67023" y="98695"/>
                  </a:lnTo>
                  <a:cubicBezTo>
                    <a:pt x="67388" y="98574"/>
                    <a:pt x="67753" y="98452"/>
                    <a:pt x="68117" y="98300"/>
                  </a:cubicBezTo>
                  <a:lnTo>
                    <a:pt x="67965" y="97966"/>
                  </a:lnTo>
                  <a:close/>
                  <a:moveTo>
                    <a:pt x="35594" y="98695"/>
                  </a:moveTo>
                  <a:lnTo>
                    <a:pt x="35472" y="99060"/>
                  </a:lnTo>
                  <a:cubicBezTo>
                    <a:pt x="35837" y="99181"/>
                    <a:pt x="36202" y="99303"/>
                    <a:pt x="36567" y="99394"/>
                  </a:cubicBezTo>
                  <a:lnTo>
                    <a:pt x="36688" y="99029"/>
                  </a:lnTo>
                  <a:cubicBezTo>
                    <a:pt x="36324" y="98938"/>
                    <a:pt x="35959" y="98817"/>
                    <a:pt x="35594" y="98695"/>
                  </a:cubicBezTo>
                  <a:close/>
                  <a:moveTo>
                    <a:pt x="65807" y="98695"/>
                  </a:moveTo>
                  <a:cubicBezTo>
                    <a:pt x="65473" y="98817"/>
                    <a:pt x="65108" y="98908"/>
                    <a:pt x="64744" y="99029"/>
                  </a:cubicBezTo>
                  <a:lnTo>
                    <a:pt x="64835" y="99394"/>
                  </a:lnTo>
                  <a:cubicBezTo>
                    <a:pt x="65199" y="99273"/>
                    <a:pt x="65564" y="99151"/>
                    <a:pt x="65929" y="99060"/>
                  </a:cubicBezTo>
                  <a:lnTo>
                    <a:pt x="65807" y="98695"/>
                  </a:lnTo>
                  <a:close/>
                  <a:moveTo>
                    <a:pt x="37783" y="99333"/>
                  </a:moveTo>
                  <a:lnTo>
                    <a:pt x="37691" y="99698"/>
                  </a:lnTo>
                  <a:cubicBezTo>
                    <a:pt x="38056" y="99789"/>
                    <a:pt x="38421" y="99881"/>
                    <a:pt x="38786" y="99972"/>
                  </a:cubicBezTo>
                  <a:lnTo>
                    <a:pt x="38877" y="99607"/>
                  </a:lnTo>
                  <a:cubicBezTo>
                    <a:pt x="38512" y="99516"/>
                    <a:pt x="38147" y="99425"/>
                    <a:pt x="37783" y="99333"/>
                  </a:cubicBezTo>
                  <a:close/>
                  <a:moveTo>
                    <a:pt x="63649" y="99333"/>
                  </a:moveTo>
                  <a:cubicBezTo>
                    <a:pt x="63285" y="99425"/>
                    <a:pt x="62920" y="99516"/>
                    <a:pt x="62525" y="99607"/>
                  </a:cubicBezTo>
                  <a:lnTo>
                    <a:pt x="62616" y="99972"/>
                  </a:lnTo>
                  <a:cubicBezTo>
                    <a:pt x="63011" y="99881"/>
                    <a:pt x="63376" y="99789"/>
                    <a:pt x="63740" y="99698"/>
                  </a:cubicBezTo>
                  <a:lnTo>
                    <a:pt x="63649" y="99333"/>
                  </a:lnTo>
                  <a:close/>
                  <a:moveTo>
                    <a:pt x="40001" y="99850"/>
                  </a:moveTo>
                  <a:lnTo>
                    <a:pt x="39910" y="100245"/>
                  </a:lnTo>
                  <a:cubicBezTo>
                    <a:pt x="40275" y="100306"/>
                    <a:pt x="40670" y="100397"/>
                    <a:pt x="41035" y="100458"/>
                  </a:cubicBezTo>
                  <a:lnTo>
                    <a:pt x="41096" y="100093"/>
                  </a:lnTo>
                  <a:cubicBezTo>
                    <a:pt x="40731" y="100032"/>
                    <a:pt x="40366" y="99941"/>
                    <a:pt x="40001" y="99850"/>
                  </a:cubicBezTo>
                  <a:close/>
                  <a:moveTo>
                    <a:pt x="61430" y="99850"/>
                  </a:moveTo>
                  <a:cubicBezTo>
                    <a:pt x="61066" y="99941"/>
                    <a:pt x="60701" y="100002"/>
                    <a:pt x="60306" y="100093"/>
                  </a:cubicBezTo>
                  <a:lnTo>
                    <a:pt x="60397" y="100458"/>
                  </a:lnTo>
                  <a:cubicBezTo>
                    <a:pt x="60762" y="100397"/>
                    <a:pt x="61126" y="100306"/>
                    <a:pt x="61491" y="100245"/>
                  </a:cubicBezTo>
                  <a:lnTo>
                    <a:pt x="61430" y="99850"/>
                  </a:lnTo>
                  <a:close/>
                  <a:moveTo>
                    <a:pt x="42220" y="100276"/>
                  </a:moveTo>
                  <a:lnTo>
                    <a:pt x="42160" y="100671"/>
                  </a:lnTo>
                  <a:cubicBezTo>
                    <a:pt x="42524" y="100732"/>
                    <a:pt x="42919" y="100792"/>
                    <a:pt x="43284" y="100853"/>
                  </a:cubicBezTo>
                  <a:lnTo>
                    <a:pt x="43345" y="100458"/>
                  </a:lnTo>
                  <a:cubicBezTo>
                    <a:pt x="42980" y="100397"/>
                    <a:pt x="42585" y="100367"/>
                    <a:pt x="42220" y="100276"/>
                  </a:cubicBezTo>
                  <a:close/>
                  <a:moveTo>
                    <a:pt x="59211" y="100276"/>
                  </a:moveTo>
                  <a:cubicBezTo>
                    <a:pt x="58816" y="100367"/>
                    <a:pt x="58452" y="100428"/>
                    <a:pt x="58087" y="100458"/>
                  </a:cubicBezTo>
                  <a:lnTo>
                    <a:pt x="58117" y="100853"/>
                  </a:lnTo>
                  <a:cubicBezTo>
                    <a:pt x="58512" y="100792"/>
                    <a:pt x="58877" y="100732"/>
                    <a:pt x="59272" y="100671"/>
                  </a:cubicBezTo>
                  <a:lnTo>
                    <a:pt x="59211" y="100276"/>
                  </a:lnTo>
                  <a:close/>
                  <a:moveTo>
                    <a:pt x="44470" y="100640"/>
                  </a:moveTo>
                  <a:lnTo>
                    <a:pt x="44439" y="101005"/>
                  </a:lnTo>
                  <a:cubicBezTo>
                    <a:pt x="44804" y="101036"/>
                    <a:pt x="45199" y="101096"/>
                    <a:pt x="45564" y="101127"/>
                  </a:cubicBezTo>
                  <a:lnTo>
                    <a:pt x="45594" y="100762"/>
                  </a:lnTo>
                  <a:cubicBezTo>
                    <a:pt x="45229" y="100701"/>
                    <a:pt x="44834" y="100671"/>
                    <a:pt x="44470" y="100640"/>
                  </a:cubicBezTo>
                  <a:close/>
                  <a:moveTo>
                    <a:pt x="56932" y="100610"/>
                  </a:moveTo>
                  <a:cubicBezTo>
                    <a:pt x="56567" y="100671"/>
                    <a:pt x="56202" y="100701"/>
                    <a:pt x="55807" y="100762"/>
                  </a:cubicBezTo>
                  <a:lnTo>
                    <a:pt x="55838" y="101127"/>
                  </a:lnTo>
                  <a:cubicBezTo>
                    <a:pt x="56233" y="101096"/>
                    <a:pt x="56597" y="101036"/>
                    <a:pt x="56993" y="101005"/>
                  </a:cubicBezTo>
                  <a:lnTo>
                    <a:pt x="56932" y="100610"/>
                  </a:lnTo>
                  <a:close/>
                  <a:moveTo>
                    <a:pt x="46749" y="100853"/>
                  </a:moveTo>
                  <a:lnTo>
                    <a:pt x="46719" y="101218"/>
                  </a:lnTo>
                  <a:cubicBezTo>
                    <a:pt x="47084" y="101248"/>
                    <a:pt x="47479" y="101279"/>
                    <a:pt x="47843" y="101309"/>
                  </a:cubicBezTo>
                  <a:lnTo>
                    <a:pt x="47874" y="100914"/>
                  </a:lnTo>
                  <a:cubicBezTo>
                    <a:pt x="47479" y="100914"/>
                    <a:pt x="47114" y="100884"/>
                    <a:pt x="46749" y="100853"/>
                  </a:cubicBezTo>
                  <a:close/>
                  <a:moveTo>
                    <a:pt x="54683" y="100853"/>
                  </a:moveTo>
                  <a:cubicBezTo>
                    <a:pt x="54318" y="100884"/>
                    <a:pt x="53923" y="100914"/>
                    <a:pt x="53558" y="100914"/>
                  </a:cubicBezTo>
                  <a:lnTo>
                    <a:pt x="53558" y="101309"/>
                  </a:lnTo>
                  <a:cubicBezTo>
                    <a:pt x="53953" y="101279"/>
                    <a:pt x="54318" y="101248"/>
                    <a:pt x="54713" y="101218"/>
                  </a:cubicBezTo>
                  <a:lnTo>
                    <a:pt x="54683" y="100853"/>
                  </a:lnTo>
                  <a:close/>
                  <a:moveTo>
                    <a:pt x="48999" y="100975"/>
                  </a:moveTo>
                  <a:lnTo>
                    <a:pt x="48999" y="101370"/>
                  </a:lnTo>
                  <a:lnTo>
                    <a:pt x="50154" y="101370"/>
                  </a:lnTo>
                  <a:lnTo>
                    <a:pt x="50154" y="101005"/>
                  </a:lnTo>
                  <a:cubicBezTo>
                    <a:pt x="49758" y="101005"/>
                    <a:pt x="49394" y="100975"/>
                    <a:pt x="48999" y="100975"/>
                  </a:cubicBezTo>
                  <a:close/>
                  <a:moveTo>
                    <a:pt x="52403" y="100975"/>
                  </a:moveTo>
                  <a:cubicBezTo>
                    <a:pt x="52038" y="101005"/>
                    <a:pt x="51673" y="101005"/>
                    <a:pt x="51278" y="101005"/>
                  </a:cubicBezTo>
                  <a:lnTo>
                    <a:pt x="51278" y="101370"/>
                  </a:lnTo>
                  <a:lnTo>
                    <a:pt x="52433" y="101370"/>
                  </a:lnTo>
                  <a:lnTo>
                    <a:pt x="52403" y="10097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9"/>
            <p:cNvSpPr/>
            <p:nvPr/>
          </p:nvSpPr>
          <p:spPr>
            <a:xfrm>
              <a:off x="4187495" y="1131775"/>
              <a:ext cx="1952950" cy="1952175"/>
            </a:xfrm>
            <a:custGeom>
              <a:avLst/>
              <a:gdLst/>
              <a:ahLst/>
              <a:cxnLst/>
              <a:rect l="l" t="t" r="r" b="b"/>
              <a:pathLst>
                <a:path w="78118" h="78087" extrusionOk="0">
                  <a:moveTo>
                    <a:pt x="38420" y="0"/>
                  </a:moveTo>
                  <a:lnTo>
                    <a:pt x="38420" y="365"/>
                  </a:lnTo>
                  <a:lnTo>
                    <a:pt x="39575" y="365"/>
                  </a:lnTo>
                  <a:lnTo>
                    <a:pt x="39575" y="0"/>
                  </a:lnTo>
                  <a:close/>
                  <a:moveTo>
                    <a:pt x="37265" y="31"/>
                  </a:moveTo>
                  <a:cubicBezTo>
                    <a:pt x="36901" y="61"/>
                    <a:pt x="36505" y="91"/>
                    <a:pt x="36141" y="91"/>
                  </a:cubicBezTo>
                  <a:lnTo>
                    <a:pt x="36171" y="486"/>
                  </a:lnTo>
                  <a:cubicBezTo>
                    <a:pt x="36536" y="456"/>
                    <a:pt x="36931" y="426"/>
                    <a:pt x="37296" y="426"/>
                  </a:cubicBezTo>
                  <a:lnTo>
                    <a:pt x="37265" y="31"/>
                  </a:lnTo>
                  <a:close/>
                  <a:moveTo>
                    <a:pt x="40700" y="31"/>
                  </a:moveTo>
                  <a:lnTo>
                    <a:pt x="40700" y="395"/>
                  </a:lnTo>
                  <a:cubicBezTo>
                    <a:pt x="41065" y="426"/>
                    <a:pt x="41460" y="456"/>
                    <a:pt x="41825" y="486"/>
                  </a:cubicBezTo>
                  <a:lnTo>
                    <a:pt x="41855" y="91"/>
                  </a:lnTo>
                  <a:cubicBezTo>
                    <a:pt x="41490" y="61"/>
                    <a:pt x="41095" y="61"/>
                    <a:pt x="40700" y="31"/>
                  </a:cubicBezTo>
                  <a:close/>
                  <a:moveTo>
                    <a:pt x="43010" y="183"/>
                  </a:moveTo>
                  <a:lnTo>
                    <a:pt x="42949" y="578"/>
                  </a:lnTo>
                  <a:cubicBezTo>
                    <a:pt x="43344" y="608"/>
                    <a:pt x="43709" y="669"/>
                    <a:pt x="44104" y="699"/>
                  </a:cubicBezTo>
                  <a:lnTo>
                    <a:pt x="44135" y="335"/>
                  </a:lnTo>
                  <a:cubicBezTo>
                    <a:pt x="43770" y="274"/>
                    <a:pt x="43375" y="243"/>
                    <a:pt x="43010" y="183"/>
                  </a:cubicBezTo>
                  <a:close/>
                  <a:moveTo>
                    <a:pt x="34986" y="213"/>
                  </a:moveTo>
                  <a:cubicBezTo>
                    <a:pt x="34621" y="243"/>
                    <a:pt x="34226" y="304"/>
                    <a:pt x="33861" y="335"/>
                  </a:cubicBezTo>
                  <a:lnTo>
                    <a:pt x="33891" y="730"/>
                  </a:lnTo>
                  <a:cubicBezTo>
                    <a:pt x="34287" y="669"/>
                    <a:pt x="34651" y="608"/>
                    <a:pt x="35046" y="578"/>
                  </a:cubicBezTo>
                  <a:lnTo>
                    <a:pt x="34986" y="213"/>
                  </a:lnTo>
                  <a:close/>
                  <a:moveTo>
                    <a:pt x="45259" y="486"/>
                  </a:moveTo>
                  <a:lnTo>
                    <a:pt x="45199" y="851"/>
                  </a:lnTo>
                  <a:cubicBezTo>
                    <a:pt x="45594" y="912"/>
                    <a:pt x="45959" y="1003"/>
                    <a:pt x="46323" y="1064"/>
                  </a:cubicBezTo>
                  <a:lnTo>
                    <a:pt x="46414" y="699"/>
                  </a:lnTo>
                  <a:cubicBezTo>
                    <a:pt x="46019" y="608"/>
                    <a:pt x="45655" y="547"/>
                    <a:pt x="45259" y="486"/>
                  </a:cubicBezTo>
                  <a:close/>
                  <a:moveTo>
                    <a:pt x="32706" y="517"/>
                  </a:moveTo>
                  <a:cubicBezTo>
                    <a:pt x="32341" y="578"/>
                    <a:pt x="31976" y="638"/>
                    <a:pt x="31581" y="699"/>
                  </a:cubicBezTo>
                  <a:lnTo>
                    <a:pt x="31673" y="1094"/>
                  </a:lnTo>
                  <a:cubicBezTo>
                    <a:pt x="32037" y="1003"/>
                    <a:pt x="32402" y="942"/>
                    <a:pt x="32767" y="882"/>
                  </a:cubicBezTo>
                  <a:lnTo>
                    <a:pt x="32706" y="517"/>
                  </a:lnTo>
                  <a:close/>
                  <a:moveTo>
                    <a:pt x="47539" y="912"/>
                  </a:moveTo>
                  <a:lnTo>
                    <a:pt x="47448" y="1277"/>
                  </a:lnTo>
                  <a:cubicBezTo>
                    <a:pt x="47813" y="1368"/>
                    <a:pt x="48177" y="1459"/>
                    <a:pt x="48542" y="1550"/>
                  </a:cubicBezTo>
                  <a:lnTo>
                    <a:pt x="48633" y="1186"/>
                  </a:lnTo>
                  <a:cubicBezTo>
                    <a:pt x="48269" y="1094"/>
                    <a:pt x="47904" y="1003"/>
                    <a:pt x="47539" y="912"/>
                  </a:cubicBezTo>
                  <a:close/>
                  <a:moveTo>
                    <a:pt x="30457" y="942"/>
                  </a:moveTo>
                  <a:cubicBezTo>
                    <a:pt x="30092" y="1034"/>
                    <a:pt x="29727" y="1125"/>
                    <a:pt x="29362" y="1216"/>
                  </a:cubicBezTo>
                  <a:lnTo>
                    <a:pt x="29454" y="1581"/>
                  </a:lnTo>
                  <a:cubicBezTo>
                    <a:pt x="29818" y="1490"/>
                    <a:pt x="30183" y="1398"/>
                    <a:pt x="30548" y="1307"/>
                  </a:cubicBezTo>
                  <a:lnTo>
                    <a:pt x="30457" y="942"/>
                  </a:lnTo>
                  <a:close/>
                  <a:moveTo>
                    <a:pt x="49758" y="1490"/>
                  </a:moveTo>
                  <a:lnTo>
                    <a:pt x="49636" y="1854"/>
                  </a:lnTo>
                  <a:cubicBezTo>
                    <a:pt x="50001" y="1945"/>
                    <a:pt x="50366" y="2067"/>
                    <a:pt x="50731" y="2158"/>
                  </a:cubicBezTo>
                  <a:lnTo>
                    <a:pt x="50852" y="1824"/>
                  </a:lnTo>
                  <a:cubicBezTo>
                    <a:pt x="50487" y="1702"/>
                    <a:pt x="50123" y="1581"/>
                    <a:pt x="49758" y="1490"/>
                  </a:cubicBezTo>
                  <a:close/>
                  <a:moveTo>
                    <a:pt x="28238" y="1520"/>
                  </a:moveTo>
                  <a:cubicBezTo>
                    <a:pt x="27873" y="1611"/>
                    <a:pt x="27508" y="1733"/>
                    <a:pt x="27144" y="1854"/>
                  </a:cubicBezTo>
                  <a:lnTo>
                    <a:pt x="27265" y="2219"/>
                  </a:lnTo>
                  <a:cubicBezTo>
                    <a:pt x="27630" y="2097"/>
                    <a:pt x="27995" y="1976"/>
                    <a:pt x="28359" y="1885"/>
                  </a:cubicBezTo>
                  <a:lnTo>
                    <a:pt x="28238" y="1520"/>
                  </a:lnTo>
                  <a:close/>
                  <a:moveTo>
                    <a:pt x="51946" y="2189"/>
                  </a:moveTo>
                  <a:lnTo>
                    <a:pt x="51825" y="2523"/>
                  </a:lnTo>
                  <a:cubicBezTo>
                    <a:pt x="52159" y="2645"/>
                    <a:pt x="52524" y="2797"/>
                    <a:pt x="52889" y="2918"/>
                  </a:cubicBezTo>
                  <a:lnTo>
                    <a:pt x="53010" y="2584"/>
                  </a:lnTo>
                  <a:cubicBezTo>
                    <a:pt x="52676" y="2432"/>
                    <a:pt x="52311" y="2310"/>
                    <a:pt x="51946" y="2189"/>
                  </a:cubicBezTo>
                  <a:close/>
                  <a:moveTo>
                    <a:pt x="26049" y="2219"/>
                  </a:moveTo>
                  <a:cubicBezTo>
                    <a:pt x="25715" y="2341"/>
                    <a:pt x="25350" y="2462"/>
                    <a:pt x="24985" y="2614"/>
                  </a:cubicBezTo>
                  <a:lnTo>
                    <a:pt x="25137" y="2949"/>
                  </a:lnTo>
                  <a:cubicBezTo>
                    <a:pt x="25472" y="2827"/>
                    <a:pt x="25837" y="2705"/>
                    <a:pt x="26171" y="2553"/>
                  </a:cubicBezTo>
                  <a:lnTo>
                    <a:pt x="26049" y="2219"/>
                  </a:lnTo>
                  <a:close/>
                  <a:moveTo>
                    <a:pt x="54074" y="2979"/>
                  </a:moveTo>
                  <a:lnTo>
                    <a:pt x="53953" y="3344"/>
                  </a:lnTo>
                  <a:cubicBezTo>
                    <a:pt x="54287" y="3496"/>
                    <a:pt x="54652" y="3648"/>
                    <a:pt x="54986" y="3800"/>
                  </a:cubicBezTo>
                  <a:lnTo>
                    <a:pt x="55138" y="3465"/>
                  </a:lnTo>
                  <a:cubicBezTo>
                    <a:pt x="54804" y="3283"/>
                    <a:pt x="54439" y="3131"/>
                    <a:pt x="54074" y="2979"/>
                  </a:cubicBezTo>
                  <a:close/>
                  <a:moveTo>
                    <a:pt x="23922" y="3040"/>
                  </a:moveTo>
                  <a:cubicBezTo>
                    <a:pt x="23587" y="3192"/>
                    <a:pt x="23223" y="3344"/>
                    <a:pt x="22888" y="3496"/>
                  </a:cubicBezTo>
                  <a:lnTo>
                    <a:pt x="23040" y="3830"/>
                  </a:lnTo>
                  <a:cubicBezTo>
                    <a:pt x="23375" y="3678"/>
                    <a:pt x="23739" y="3526"/>
                    <a:pt x="24074" y="3374"/>
                  </a:cubicBezTo>
                  <a:lnTo>
                    <a:pt x="23922" y="3040"/>
                  </a:lnTo>
                  <a:close/>
                  <a:moveTo>
                    <a:pt x="56171" y="3952"/>
                  </a:moveTo>
                  <a:lnTo>
                    <a:pt x="56019" y="4286"/>
                  </a:lnTo>
                  <a:cubicBezTo>
                    <a:pt x="56354" y="4438"/>
                    <a:pt x="56688" y="4620"/>
                    <a:pt x="57023" y="4803"/>
                  </a:cubicBezTo>
                  <a:lnTo>
                    <a:pt x="57205" y="4468"/>
                  </a:lnTo>
                  <a:cubicBezTo>
                    <a:pt x="56871" y="4286"/>
                    <a:pt x="56536" y="4104"/>
                    <a:pt x="56171" y="3952"/>
                  </a:cubicBezTo>
                  <a:close/>
                  <a:moveTo>
                    <a:pt x="21855" y="3982"/>
                  </a:moveTo>
                  <a:cubicBezTo>
                    <a:pt x="21520" y="4164"/>
                    <a:pt x="21156" y="4316"/>
                    <a:pt x="20821" y="4499"/>
                  </a:cubicBezTo>
                  <a:lnTo>
                    <a:pt x="21004" y="4833"/>
                  </a:lnTo>
                  <a:cubicBezTo>
                    <a:pt x="21338" y="4651"/>
                    <a:pt x="21672" y="4499"/>
                    <a:pt x="22007" y="4316"/>
                  </a:cubicBezTo>
                  <a:lnTo>
                    <a:pt x="21855" y="3982"/>
                  </a:lnTo>
                  <a:close/>
                  <a:moveTo>
                    <a:pt x="58208" y="5015"/>
                  </a:moveTo>
                  <a:lnTo>
                    <a:pt x="58026" y="5350"/>
                  </a:lnTo>
                  <a:cubicBezTo>
                    <a:pt x="58360" y="5532"/>
                    <a:pt x="58694" y="5715"/>
                    <a:pt x="58998" y="5927"/>
                  </a:cubicBezTo>
                  <a:lnTo>
                    <a:pt x="59211" y="5593"/>
                  </a:lnTo>
                  <a:cubicBezTo>
                    <a:pt x="58877" y="5380"/>
                    <a:pt x="58542" y="5198"/>
                    <a:pt x="58208" y="5015"/>
                  </a:cubicBezTo>
                  <a:close/>
                  <a:moveTo>
                    <a:pt x="19818" y="5046"/>
                  </a:moveTo>
                  <a:cubicBezTo>
                    <a:pt x="19484" y="5228"/>
                    <a:pt x="19180" y="5441"/>
                    <a:pt x="18846" y="5623"/>
                  </a:cubicBezTo>
                  <a:lnTo>
                    <a:pt x="19028" y="5958"/>
                  </a:lnTo>
                  <a:cubicBezTo>
                    <a:pt x="19362" y="5745"/>
                    <a:pt x="19697" y="5563"/>
                    <a:pt x="20001" y="5380"/>
                  </a:cubicBezTo>
                  <a:lnTo>
                    <a:pt x="19818" y="5046"/>
                  </a:lnTo>
                  <a:close/>
                  <a:moveTo>
                    <a:pt x="60184" y="6201"/>
                  </a:moveTo>
                  <a:lnTo>
                    <a:pt x="59971" y="6535"/>
                  </a:lnTo>
                  <a:cubicBezTo>
                    <a:pt x="60305" y="6718"/>
                    <a:pt x="60609" y="6930"/>
                    <a:pt x="60913" y="7143"/>
                  </a:cubicBezTo>
                  <a:lnTo>
                    <a:pt x="61126" y="6839"/>
                  </a:lnTo>
                  <a:cubicBezTo>
                    <a:pt x="60822" y="6626"/>
                    <a:pt x="60488" y="6414"/>
                    <a:pt x="60184" y="6201"/>
                  </a:cubicBezTo>
                  <a:close/>
                  <a:moveTo>
                    <a:pt x="17873" y="6231"/>
                  </a:moveTo>
                  <a:cubicBezTo>
                    <a:pt x="17539" y="6444"/>
                    <a:pt x="17235" y="6657"/>
                    <a:pt x="16931" y="6870"/>
                  </a:cubicBezTo>
                  <a:lnTo>
                    <a:pt x="17143" y="7174"/>
                  </a:lnTo>
                  <a:cubicBezTo>
                    <a:pt x="17447" y="6961"/>
                    <a:pt x="17751" y="6748"/>
                    <a:pt x="18086" y="6566"/>
                  </a:cubicBezTo>
                  <a:lnTo>
                    <a:pt x="17873" y="6231"/>
                  </a:lnTo>
                  <a:close/>
                  <a:moveTo>
                    <a:pt x="62068" y="7508"/>
                  </a:moveTo>
                  <a:lnTo>
                    <a:pt x="61855" y="7812"/>
                  </a:lnTo>
                  <a:cubicBezTo>
                    <a:pt x="62159" y="8025"/>
                    <a:pt x="62463" y="8268"/>
                    <a:pt x="62767" y="8481"/>
                  </a:cubicBezTo>
                  <a:lnTo>
                    <a:pt x="62980" y="8177"/>
                  </a:lnTo>
                  <a:cubicBezTo>
                    <a:pt x="62676" y="7964"/>
                    <a:pt x="62372" y="7721"/>
                    <a:pt x="62068" y="7508"/>
                  </a:cubicBezTo>
                  <a:close/>
                  <a:moveTo>
                    <a:pt x="15988" y="7538"/>
                  </a:moveTo>
                  <a:cubicBezTo>
                    <a:pt x="15654" y="7751"/>
                    <a:pt x="15380" y="7994"/>
                    <a:pt x="15076" y="8237"/>
                  </a:cubicBezTo>
                  <a:lnTo>
                    <a:pt x="15289" y="8511"/>
                  </a:lnTo>
                  <a:cubicBezTo>
                    <a:pt x="15593" y="8298"/>
                    <a:pt x="15897" y="8055"/>
                    <a:pt x="16201" y="7842"/>
                  </a:cubicBezTo>
                  <a:lnTo>
                    <a:pt x="15988" y="7538"/>
                  </a:lnTo>
                  <a:close/>
                  <a:moveTo>
                    <a:pt x="63892" y="8906"/>
                  </a:moveTo>
                  <a:lnTo>
                    <a:pt x="63649" y="9210"/>
                  </a:lnTo>
                  <a:cubicBezTo>
                    <a:pt x="63922" y="9453"/>
                    <a:pt x="64226" y="9696"/>
                    <a:pt x="64500" y="9940"/>
                  </a:cubicBezTo>
                  <a:lnTo>
                    <a:pt x="64743" y="9636"/>
                  </a:lnTo>
                  <a:cubicBezTo>
                    <a:pt x="64470" y="9392"/>
                    <a:pt x="64166" y="9149"/>
                    <a:pt x="63892" y="8906"/>
                  </a:cubicBezTo>
                  <a:close/>
                  <a:moveTo>
                    <a:pt x="14165" y="8936"/>
                  </a:moveTo>
                  <a:cubicBezTo>
                    <a:pt x="13891" y="9180"/>
                    <a:pt x="13587" y="9423"/>
                    <a:pt x="13314" y="9696"/>
                  </a:cubicBezTo>
                  <a:lnTo>
                    <a:pt x="13557" y="9970"/>
                  </a:lnTo>
                  <a:cubicBezTo>
                    <a:pt x="13830" y="9727"/>
                    <a:pt x="14134" y="9484"/>
                    <a:pt x="14408" y="9240"/>
                  </a:cubicBezTo>
                  <a:lnTo>
                    <a:pt x="14165" y="8936"/>
                  </a:lnTo>
                  <a:close/>
                  <a:moveTo>
                    <a:pt x="65594" y="10426"/>
                  </a:moveTo>
                  <a:lnTo>
                    <a:pt x="65351" y="10699"/>
                  </a:lnTo>
                  <a:cubicBezTo>
                    <a:pt x="65625" y="10943"/>
                    <a:pt x="65898" y="11216"/>
                    <a:pt x="66172" y="11490"/>
                  </a:cubicBezTo>
                  <a:lnTo>
                    <a:pt x="66445" y="11216"/>
                  </a:lnTo>
                  <a:cubicBezTo>
                    <a:pt x="66172" y="10943"/>
                    <a:pt x="65898" y="10669"/>
                    <a:pt x="65594" y="10426"/>
                  </a:cubicBezTo>
                  <a:close/>
                  <a:moveTo>
                    <a:pt x="12462" y="10456"/>
                  </a:moveTo>
                  <a:cubicBezTo>
                    <a:pt x="12189" y="10699"/>
                    <a:pt x="11915" y="10973"/>
                    <a:pt x="11642" y="11247"/>
                  </a:cubicBezTo>
                  <a:lnTo>
                    <a:pt x="11885" y="11520"/>
                  </a:lnTo>
                  <a:cubicBezTo>
                    <a:pt x="12158" y="11247"/>
                    <a:pt x="12432" y="10973"/>
                    <a:pt x="12706" y="10730"/>
                  </a:cubicBezTo>
                  <a:lnTo>
                    <a:pt x="12462" y="10456"/>
                  </a:lnTo>
                  <a:close/>
                  <a:moveTo>
                    <a:pt x="67236" y="12037"/>
                  </a:moveTo>
                  <a:lnTo>
                    <a:pt x="66962" y="12280"/>
                  </a:lnTo>
                  <a:cubicBezTo>
                    <a:pt x="67236" y="12554"/>
                    <a:pt x="67479" y="12827"/>
                    <a:pt x="67752" y="13131"/>
                  </a:cubicBezTo>
                  <a:lnTo>
                    <a:pt x="68026" y="12857"/>
                  </a:lnTo>
                  <a:cubicBezTo>
                    <a:pt x="67752" y="12584"/>
                    <a:pt x="67509" y="12310"/>
                    <a:pt x="67236" y="12037"/>
                  </a:cubicBezTo>
                  <a:close/>
                  <a:moveTo>
                    <a:pt x="10821" y="12067"/>
                  </a:moveTo>
                  <a:cubicBezTo>
                    <a:pt x="10548" y="12341"/>
                    <a:pt x="10304" y="12614"/>
                    <a:pt x="10031" y="12888"/>
                  </a:cubicBezTo>
                  <a:lnTo>
                    <a:pt x="10335" y="13161"/>
                  </a:lnTo>
                  <a:cubicBezTo>
                    <a:pt x="10578" y="12888"/>
                    <a:pt x="10821" y="12584"/>
                    <a:pt x="11095" y="12310"/>
                  </a:cubicBezTo>
                  <a:lnTo>
                    <a:pt x="10821" y="12067"/>
                  </a:lnTo>
                  <a:close/>
                  <a:moveTo>
                    <a:pt x="68786" y="13739"/>
                  </a:moveTo>
                  <a:lnTo>
                    <a:pt x="68482" y="13982"/>
                  </a:lnTo>
                  <a:cubicBezTo>
                    <a:pt x="68725" y="14256"/>
                    <a:pt x="68968" y="14560"/>
                    <a:pt x="69211" y="14833"/>
                  </a:cubicBezTo>
                  <a:lnTo>
                    <a:pt x="69515" y="14620"/>
                  </a:lnTo>
                  <a:cubicBezTo>
                    <a:pt x="69272" y="14316"/>
                    <a:pt x="69029" y="14013"/>
                    <a:pt x="68786" y="13739"/>
                  </a:cubicBezTo>
                  <a:close/>
                  <a:moveTo>
                    <a:pt x="9301" y="13769"/>
                  </a:moveTo>
                  <a:cubicBezTo>
                    <a:pt x="9028" y="14043"/>
                    <a:pt x="8785" y="14347"/>
                    <a:pt x="8572" y="14651"/>
                  </a:cubicBezTo>
                  <a:lnTo>
                    <a:pt x="8845" y="14894"/>
                  </a:lnTo>
                  <a:cubicBezTo>
                    <a:pt x="9089" y="14590"/>
                    <a:pt x="9332" y="14286"/>
                    <a:pt x="9575" y="14013"/>
                  </a:cubicBezTo>
                  <a:lnTo>
                    <a:pt x="9301" y="13769"/>
                  </a:lnTo>
                  <a:close/>
                  <a:moveTo>
                    <a:pt x="70214" y="15502"/>
                  </a:moveTo>
                  <a:lnTo>
                    <a:pt x="69910" y="15745"/>
                  </a:lnTo>
                  <a:cubicBezTo>
                    <a:pt x="70123" y="16049"/>
                    <a:pt x="70366" y="16353"/>
                    <a:pt x="70579" y="16657"/>
                  </a:cubicBezTo>
                  <a:lnTo>
                    <a:pt x="70883" y="16444"/>
                  </a:lnTo>
                  <a:cubicBezTo>
                    <a:pt x="70670" y="16110"/>
                    <a:pt x="70457" y="15806"/>
                    <a:pt x="70214" y="15502"/>
                  </a:cubicBezTo>
                  <a:close/>
                  <a:moveTo>
                    <a:pt x="7842" y="15563"/>
                  </a:moveTo>
                  <a:cubicBezTo>
                    <a:pt x="7630" y="15867"/>
                    <a:pt x="7386" y="16171"/>
                    <a:pt x="7174" y="16475"/>
                  </a:cubicBezTo>
                  <a:lnTo>
                    <a:pt x="7478" y="16687"/>
                  </a:lnTo>
                  <a:cubicBezTo>
                    <a:pt x="7690" y="16383"/>
                    <a:pt x="7933" y="16079"/>
                    <a:pt x="8146" y="15775"/>
                  </a:cubicBezTo>
                  <a:lnTo>
                    <a:pt x="7842" y="15563"/>
                  </a:lnTo>
                  <a:close/>
                  <a:moveTo>
                    <a:pt x="71552" y="17386"/>
                  </a:moveTo>
                  <a:lnTo>
                    <a:pt x="71217" y="17599"/>
                  </a:lnTo>
                  <a:cubicBezTo>
                    <a:pt x="71430" y="17903"/>
                    <a:pt x="71643" y="18207"/>
                    <a:pt x="71856" y="18541"/>
                  </a:cubicBezTo>
                  <a:lnTo>
                    <a:pt x="72160" y="18329"/>
                  </a:lnTo>
                  <a:cubicBezTo>
                    <a:pt x="71947" y="18025"/>
                    <a:pt x="71764" y="17690"/>
                    <a:pt x="71552" y="17386"/>
                  </a:cubicBezTo>
                  <a:close/>
                  <a:moveTo>
                    <a:pt x="6535" y="17417"/>
                  </a:moveTo>
                  <a:cubicBezTo>
                    <a:pt x="6323" y="17751"/>
                    <a:pt x="6110" y="18055"/>
                    <a:pt x="5897" y="18389"/>
                  </a:cubicBezTo>
                  <a:lnTo>
                    <a:pt x="6231" y="18602"/>
                  </a:lnTo>
                  <a:cubicBezTo>
                    <a:pt x="6414" y="18268"/>
                    <a:pt x="6626" y="17964"/>
                    <a:pt x="6839" y="17630"/>
                  </a:cubicBezTo>
                  <a:lnTo>
                    <a:pt x="6535" y="17417"/>
                  </a:lnTo>
                  <a:close/>
                  <a:moveTo>
                    <a:pt x="72768" y="19301"/>
                  </a:moveTo>
                  <a:lnTo>
                    <a:pt x="72433" y="19514"/>
                  </a:lnTo>
                  <a:cubicBezTo>
                    <a:pt x="72616" y="19818"/>
                    <a:pt x="72798" y="20152"/>
                    <a:pt x="72980" y="20487"/>
                  </a:cubicBezTo>
                  <a:lnTo>
                    <a:pt x="73315" y="20304"/>
                  </a:lnTo>
                  <a:cubicBezTo>
                    <a:pt x="73132" y="19970"/>
                    <a:pt x="72950" y="19636"/>
                    <a:pt x="72768" y="19301"/>
                  </a:cubicBezTo>
                  <a:close/>
                  <a:moveTo>
                    <a:pt x="5319" y="19362"/>
                  </a:moveTo>
                  <a:cubicBezTo>
                    <a:pt x="5107" y="19696"/>
                    <a:pt x="4924" y="20031"/>
                    <a:pt x="4742" y="20365"/>
                  </a:cubicBezTo>
                  <a:lnTo>
                    <a:pt x="5076" y="20548"/>
                  </a:lnTo>
                  <a:cubicBezTo>
                    <a:pt x="5259" y="20213"/>
                    <a:pt x="5441" y="19879"/>
                    <a:pt x="5623" y="19575"/>
                  </a:cubicBezTo>
                  <a:lnTo>
                    <a:pt x="5319" y="19362"/>
                  </a:lnTo>
                  <a:close/>
                  <a:moveTo>
                    <a:pt x="73862" y="21338"/>
                  </a:moveTo>
                  <a:lnTo>
                    <a:pt x="73527" y="21490"/>
                  </a:lnTo>
                  <a:cubicBezTo>
                    <a:pt x="73679" y="21824"/>
                    <a:pt x="73862" y="22159"/>
                    <a:pt x="74014" y="22523"/>
                  </a:cubicBezTo>
                  <a:lnTo>
                    <a:pt x="74348" y="22341"/>
                  </a:lnTo>
                  <a:cubicBezTo>
                    <a:pt x="74196" y="22007"/>
                    <a:pt x="74044" y="21672"/>
                    <a:pt x="73862" y="21338"/>
                  </a:cubicBezTo>
                  <a:close/>
                  <a:moveTo>
                    <a:pt x="4225" y="21399"/>
                  </a:moveTo>
                  <a:cubicBezTo>
                    <a:pt x="4043" y="21733"/>
                    <a:pt x="3860" y="22067"/>
                    <a:pt x="3708" y="22432"/>
                  </a:cubicBezTo>
                  <a:lnTo>
                    <a:pt x="4043" y="22584"/>
                  </a:lnTo>
                  <a:cubicBezTo>
                    <a:pt x="4195" y="22250"/>
                    <a:pt x="4377" y="21885"/>
                    <a:pt x="4560" y="21551"/>
                  </a:cubicBezTo>
                  <a:lnTo>
                    <a:pt x="4225" y="21399"/>
                  </a:lnTo>
                  <a:close/>
                  <a:moveTo>
                    <a:pt x="74834" y="23374"/>
                  </a:moveTo>
                  <a:lnTo>
                    <a:pt x="74500" y="23526"/>
                  </a:lnTo>
                  <a:cubicBezTo>
                    <a:pt x="74652" y="23891"/>
                    <a:pt x="74774" y="24225"/>
                    <a:pt x="74926" y="24590"/>
                  </a:cubicBezTo>
                  <a:lnTo>
                    <a:pt x="75290" y="24438"/>
                  </a:lnTo>
                  <a:cubicBezTo>
                    <a:pt x="75138" y="24073"/>
                    <a:pt x="74986" y="23739"/>
                    <a:pt x="74834" y="23374"/>
                  </a:cubicBezTo>
                  <a:close/>
                  <a:moveTo>
                    <a:pt x="3222" y="23466"/>
                  </a:moveTo>
                  <a:cubicBezTo>
                    <a:pt x="3070" y="23830"/>
                    <a:pt x="2918" y="24165"/>
                    <a:pt x="2797" y="24529"/>
                  </a:cubicBezTo>
                  <a:lnTo>
                    <a:pt x="3131" y="24681"/>
                  </a:lnTo>
                  <a:cubicBezTo>
                    <a:pt x="3283" y="24317"/>
                    <a:pt x="3435" y="23952"/>
                    <a:pt x="3587" y="23618"/>
                  </a:cubicBezTo>
                  <a:lnTo>
                    <a:pt x="3222" y="23466"/>
                  </a:lnTo>
                  <a:close/>
                  <a:moveTo>
                    <a:pt x="75686" y="25502"/>
                  </a:moveTo>
                  <a:lnTo>
                    <a:pt x="75321" y="25654"/>
                  </a:lnTo>
                  <a:cubicBezTo>
                    <a:pt x="75473" y="25988"/>
                    <a:pt x="75594" y="26353"/>
                    <a:pt x="75716" y="26718"/>
                  </a:cubicBezTo>
                  <a:lnTo>
                    <a:pt x="76081" y="26596"/>
                  </a:lnTo>
                  <a:cubicBezTo>
                    <a:pt x="75959" y="26232"/>
                    <a:pt x="75837" y="25867"/>
                    <a:pt x="75686" y="25502"/>
                  </a:cubicBezTo>
                  <a:close/>
                  <a:moveTo>
                    <a:pt x="2371" y="25593"/>
                  </a:moveTo>
                  <a:cubicBezTo>
                    <a:pt x="2249" y="25958"/>
                    <a:pt x="2128" y="26323"/>
                    <a:pt x="2006" y="26687"/>
                  </a:cubicBezTo>
                  <a:lnTo>
                    <a:pt x="2341" y="26809"/>
                  </a:lnTo>
                  <a:cubicBezTo>
                    <a:pt x="2462" y="26444"/>
                    <a:pt x="2614" y="26080"/>
                    <a:pt x="2736" y="25715"/>
                  </a:cubicBezTo>
                  <a:lnTo>
                    <a:pt x="2371" y="25593"/>
                  </a:lnTo>
                  <a:close/>
                  <a:moveTo>
                    <a:pt x="76415" y="27691"/>
                  </a:moveTo>
                  <a:lnTo>
                    <a:pt x="76050" y="27782"/>
                  </a:lnTo>
                  <a:cubicBezTo>
                    <a:pt x="76172" y="28146"/>
                    <a:pt x="76263" y="28511"/>
                    <a:pt x="76385" y="28876"/>
                  </a:cubicBezTo>
                  <a:lnTo>
                    <a:pt x="76749" y="28785"/>
                  </a:lnTo>
                  <a:cubicBezTo>
                    <a:pt x="76628" y="28420"/>
                    <a:pt x="76537" y="28055"/>
                    <a:pt x="76415" y="27691"/>
                  </a:cubicBezTo>
                  <a:close/>
                  <a:moveTo>
                    <a:pt x="1642" y="27782"/>
                  </a:moveTo>
                  <a:cubicBezTo>
                    <a:pt x="1550" y="28146"/>
                    <a:pt x="1429" y="28511"/>
                    <a:pt x="1338" y="28876"/>
                  </a:cubicBezTo>
                  <a:lnTo>
                    <a:pt x="1702" y="28998"/>
                  </a:lnTo>
                  <a:cubicBezTo>
                    <a:pt x="1794" y="28602"/>
                    <a:pt x="1915" y="28268"/>
                    <a:pt x="2006" y="27903"/>
                  </a:cubicBezTo>
                  <a:lnTo>
                    <a:pt x="1642" y="27782"/>
                  </a:lnTo>
                  <a:close/>
                  <a:moveTo>
                    <a:pt x="77023" y="29909"/>
                  </a:moveTo>
                  <a:lnTo>
                    <a:pt x="76658" y="29970"/>
                  </a:lnTo>
                  <a:cubicBezTo>
                    <a:pt x="76749" y="30365"/>
                    <a:pt x="76841" y="30730"/>
                    <a:pt x="76901" y="31095"/>
                  </a:cubicBezTo>
                  <a:lnTo>
                    <a:pt x="77266" y="31004"/>
                  </a:lnTo>
                  <a:cubicBezTo>
                    <a:pt x="77205" y="30639"/>
                    <a:pt x="77114" y="30274"/>
                    <a:pt x="77023" y="29909"/>
                  </a:cubicBezTo>
                  <a:close/>
                  <a:moveTo>
                    <a:pt x="1034" y="30001"/>
                  </a:moveTo>
                  <a:cubicBezTo>
                    <a:pt x="973" y="30365"/>
                    <a:pt x="882" y="30730"/>
                    <a:pt x="791" y="31125"/>
                  </a:cubicBezTo>
                  <a:lnTo>
                    <a:pt x="1186" y="31186"/>
                  </a:lnTo>
                  <a:cubicBezTo>
                    <a:pt x="1246" y="30821"/>
                    <a:pt x="1338" y="30457"/>
                    <a:pt x="1429" y="30092"/>
                  </a:cubicBezTo>
                  <a:lnTo>
                    <a:pt x="1034" y="30001"/>
                  </a:lnTo>
                  <a:close/>
                  <a:moveTo>
                    <a:pt x="77479" y="32128"/>
                  </a:moveTo>
                  <a:lnTo>
                    <a:pt x="77114" y="32219"/>
                  </a:lnTo>
                  <a:cubicBezTo>
                    <a:pt x="77175" y="32584"/>
                    <a:pt x="77236" y="32949"/>
                    <a:pt x="77296" y="33314"/>
                  </a:cubicBezTo>
                  <a:lnTo>
                    <a:pt x="77692" y="33283"/>
                  </a:lnTo>
                  <a:cubicBezTo>
                    <a:pt x="77631" y="32888"/>
                    <a:pt x="77570" y="32523"/>
                    <a:pt x="77479" y="32128"/>
                  </a:cubicBezTo>
                  <a:close/>
                  <a:moveTo>
                    <a:pt x="578" y="32250"/>
                  </a:moveTo>
                  <a:cubicBezTo>
                    <a:pt x="517" y="32615"/>
                    <a:pt x="456" y="33010"/>
                    <a:pt x="395" y="33374"/>
                  </a:cubicBezTo>
                  <a:lnTo>
                    <a:pt x="791" y="33435"/>
                  </a:lnTo>
                  <a:cubicBezTo>
                    <a:pt x="821" y="33040"/>
                    <a:pt x="882" y="32675"/>
                    <a:pt x="973" y="32311"/>
                  </a:cubicBezTo>
                  <a:lnTo>
                    <a:pt x="578" y="32250"/>
                  </a:lnTo>
                  <a:close/>
                  <a:moveTo>
                    <a:pt x="77813" y="34408"/>
                  </a:moveTo>
                  <a:lnTo>
                    <a:pt x="77448" y="34469"/>
                  </a:lnTo>
                  <a:cubicBezTo>
                    <a:pt x="77509" y="34833"/>
                    <a:pt x="77540" y="35198"/>
                    <a:pt x="77570" y="35593"/>
                  </a:cubicBezTo>
                  <a:lnTo>
                    <a:pt x="77935" y="35563"/>
                  </a:lnTo>
                  <a:cubicBezTo>
                    <a:pt x="77904" y="35168"/>
                    <a:pt x="77874" y="34803"/>
                    <a:pt x="77813" y="34408"/>
                  </a:cubicBezTo>
                  <a:close/>
                  <a:moveTo>
                    <a:pt x="243" y="34499"/>
                  </a:moveTo>
                  <a:cubicBezTo>
                    <a:pt x="213" y="34894"/>
                    <a:pt x="183" y="35259"/>
                    <a:pt x="152" y="35654"/>
                  </a:cubicBezTo>
                  <a:lnTo>
                    <a:pt x="517" y="35685"/>
                  </a:lnTo>
                  <a:cubicBezTo>
                    <a:pt x="547" y="35320"/>
                    <a:pt x="578" y="34925"/>
                    <a:pt x="639" y="34560"/>
                  </a:cubicBezTo>
                  <a:lnTo>
                    <a:pt x="243" y="34499"/>
                  </a:lnTo>
                  <a:close/>
                  <a:moveTo>
                    <a:pt x="78026" y="36688"/>
                  </a:moveTo>
                  <a:lnTo>
                    <a:pt x="77661" y="36718"/>
                  </a:lnTo>
                  <a:cubicBezTo>
                    <a:pt x="77692" y="37083"/>
                    <a:pt x="77692" y="37478"/>
                    <a:pt x="77692" y="37843"/>
                  </a:cubicBezTo>
                  <a:lnTo>
                    <a:pt x="78087" y="37843"/>
                  </a:lnTo>
                  <a:cubicBezTo>
                    <a:pt x="78087" y="37448"/>
                    <a:pt x="78056" y="37083"/>
                    <a:pt x="78026" y="36688"/>
                  </a:cubicBezTo>
                  <a:close/>
                  <a:moveTo>
                    <a:pt x="61" y="36809"/>
                  </a:moveTo>
                  <a:cubicBezTo>
                    <a:pt x="31" y="37174"/>
                    <a:pt x="31" y="37569"/>
                    <a:pt x="0" y="37934"/>
                  </a:cubicBezTo>
                  <a:lnTo>
                    <a:pt x="395" y="37964"/>
                  </a:lnTo>
                  <a:cubicBezTo>
                    <a:pt x="395" y="37569"/>
                    <a:pt x="426" y="37204"/>
                    <a:pt x="426" y="36809"/>
                  </a:cubicBezTo>
                  <a:close/>
                  <a:moveTo>
                    <a:pt x="77722" y="38967"/>
                  </a:moveTo>
                  <a:lnTo>
                    <a:pt x="77722" y="39058"/>
                  </a:lnTo>
                  <a:cubicBezTo>
                    <a:pt x="77722" y="39423"/>
                    <a:pt x="77722" y="39818"/>
                    <a:pt x="77692" y="40183"/>
                  </a:cubicBezTo>
                  <a:lnTo>
                    <a:pt x="78087" y="40183"/>
                  </a:lnTo>
                  <a:cubicBezTo>
                    <a:pt x="78087" y="39818"/>
                    <a:pt x="78117" y="39423"/>
                    <a:pt x="78087" y="39058"/>
                  </a:cubicBezTo>
                  <a:lnTo>
                    <a:pt x="78087" y="38967"/>
                  </a:lnTo>
                  <a:close/>
                  <a:moveTo>
                    <a:pt x="0" y="39089"/>
                  </a:moveTo>
                  <a:cubicBezTo>
                    <a:pt x="0" y="39454"/>
                    <a:pt x="0" y="39849"/>
                    <a:pt x="0" y="40244"/>
                  </a:cubicBezTo>
                  <a:lnTo>
                    <a:pt x="395" y="40213"/>
                  </a:lnTo>
                  <a:cubicBezTo>
                    <a:pt x="365" y="39849"/>
                    <a:pt x="365" y="39454"/>
                    <a:pt x="365" y="39089"/>
                  </a:cubicBezTo>
                  <a:close/>
                  <a:moveTo>
                    <a:pt x="77661" y="41308"/>
                  </a:moveTo>
                  <a:cubicBezTo>
                    <a:pt x="77631" y="41703"/>
                    <a:pt x="77600" y="42068"/>
                    <a:pt x="77570" y="42463"/>
                  </a:cubicBezTo>
                  <a:lnTo>
                    <a:pt x="77965" y="42493"/>
                  </a:lnTo>
                  <a:cubicBezTo>
                    <a:pt x="77996" y="42098"/>
                    <a:pt x="78026" y="41733"/>
                    <a:pt x="78026" y="41338"/>
                  </a:cubicBezTo>
                  <a:lnTo>
                    <a:pt x="77661" y="41308"/>
                  </a:lnTo>
                  <a:close/>
                  <a:moveTo>
                    <a:pt x="61" y="41369"/>
                  </a:moveTo>
                  <a:cubicBezTo>
                    <a:pt x="91" y="41764"/>
                    <a:pt x="122" y="42128"/>
                    <a:pt x="152" y="42524"/>
                  </a:cubicBezTo>
                  <a:lnTo>
                    <a:pt x="517" y="42493"/>
                  </a:lnTo>
                  <a:cubicBezTo>
                    <a:pt x="487" y="42098"/>
                    <a:pt x="456" y="41733"/>
                    <a:pt x="456" y="41369"/>
                  </a:cubicBezTo>
                  <a:close/>
                  <a:moveTo>
                    <a:pt x="77448" y="43587"/>
                  </a:moveTo>
                  <a:cubicBezTo>
                    <a:pt x="77418" y="43952"/>
                    <a:pt x="77357" y="44347"/>
                    <a:pt x="77327" y="44712"/>
                  </a:cubicBezTo>
                  <a:lnTo>
                    <a:pt x="77692" y="44773"/>
                  </a:lnTo>
                  <a:cubicBezTo>
                    <a:pt x="77752" y="44378"/>
                    <a:pt x="77783" y="44013"/>
                    <a:pt x="77844" y="43618"/>
                  </a:cubicBezTo>
                  <a:lnTo>
                    <a:pt x="77448" y="43587"/>
                  </a:lnTo>
                  <a:close/>
                  <a:moveTo>
                    <a:pt x="639" y="43618"/>
                  </a:moveTo>
                  <a:lnTo>
                    <a:pt x="274" y="43648"/>
                  </a:lnTo>
                  <a:cubicBezTo>
                    <a:pt x="304" y="44043"/>
                    <a:pt x="365" y="44408"/>
                    <a:pt x="426" y="44803"/>
                  </a:cubicBezTo>
                  <a:lnTo>
                    <a:pt x="791" y="44742"/>
                  </a:lnTo>
                  <a:cubicBezTo>
                    <a:pt x="730" y="44378"/>
                    <a:pt x="699" y="43983"/>
                    <a:pt x="639" y="43618"/>
                  </a:cubicBezTo>
                  <a:close/>
                  <a:moveTo>
                    <a:pt x="77114" y="45837"/>
                  </a:moveTo>
                  <a:cubicBezTo>
                    <a:pt x="77053" y="46201"/>
                    <a:pt x="76993" y="46566"/>
                    <a:pt x="76932" y="46931"/>
                  </a:cubicBezTo>
                  <a:lnTo>
                    <a:pt x="77296" y="47022"/>
                  </a:lnTo>
                  <a:cubicBezTo>
                    <a:pt x="77357" y="46657"/>
                    <a:pt x="77448" y="46262"/>
                    <a:pt x="77509" y="45897"/>
                  </a:cubicBezTo>
                  <a:lnTo>
                    <a:pt x="77114" y="45837"/>
                  </a:lnTo>
                  <a:close/>
                  <a:moveTo>
                    <a:pt x="973" y="45867"/>
                  </a:moveTo>
                  <a:lnTo>
                    <a:pt x="608" y="45928"/>
                  </a:lnTo>
                  <a:cubicBezTo>
                    <a:pt x="669" y="46293"/>
                    <a:pt x="730" y="46688"/>
                    <a:pt x="821" y="47053"/>
                  </a:cubicBezTo>
                  <a:lnTo>
                    <a:pt x="1186" y="46992"/>
                  </a:lnTo>
                  <a:cubicBezTo>
                    <a:pt x="1094" y="46597"/>
                    <a:pt x="1034" y="46232"/>
                    <a:pt x="973" y="45867"/>
                  </a:cubicBezTo>
                  <a:close/>
                  <a:moveTo>
                    <a:pt x="76689" y="48056"/>
                  </a:moveTo>
                  <a:cubicBezTo>
                    <a:pt x="76597" y="48420"/>
                    <a:pt x="76506" y="48785"/>
                    <a:pt x="76385" y="49150"/>
                  </a:cubicBezTo>
                  <a:lnTo>
                    <a:pt x="76749" y="49241"/>
                  </a:lnTo>
                  <a:cubicBezTo>
                    <a:pt x="76871" y="48876"/>
                    <a:pt x="76962" y="48511"/>
                    <a:pt x="77053" y="48147"/>
                  </a:cubicBezTo>
                  <a:lnTo>
                    <a:pt x="76689" y="48056"/>
                  </a:lnTo>
                  <a:close/>
                  <a:moveTo>
                    <a:pt x="1429" y="48086"/>
                  </a:moveTo>
                  <a:lnTo>
                    <a:pt x="1064" y="48177"/>
                  </a:lnTo>
                  <a:cubicBezTo>
                    <a:pt x="1155" y="48542"/>
                    <a:pt x="1246" y="48907"/>
                    <a:pt x="1338" y="49271"/>
                  </a:cubicBezTo>
                  <a:lnTo>
                    <a:pt x="1702" y="49180"/>
                  </a:lnTo>
                  <a:cubicBezTo>
                    <a:pt x="1611" y="48815"/>
                    <a:pt x="1520" y="48451"/>
                    <a:pt x="1429" y="48086"/>
                  </a:cubicBezTo>
                  <a:close/>
                  <a:moveTo>
                    <a:pt x="76081" y="50244"/>
                  </a:moveTo>
                  <a:cubicBezTo>
                    <a:pt x="75959" y="50609"/>
                    <a:pt x="75868" y="50974"/>
                    <a:pt x="75746" y="51338"/>
                  </a:cubicBezTo>
                  <a:lnTo>
                    <a:pt x="76081" y="51460"/>
                  </a:lnTo>
                  <a:cubicBezTo>
                    <a:pt x="76202" y="51095"/>
                    <a:pt x="76324" y="50730"/>
                    <a:pt x="76445" y="50335"/>
                  </a:cubicBezTo>
                  <a:lnTo>
                    <a:pt x="76081" y="50244"/>
                  </a:lnTo>
                  <a:close/>
                  <a:moveTo>
                    <a:pt x="2037" y="50274"/>
                  </a:moveTo>
                  <a:lnTo>
                    <a:pt x="1672" y="50396"/>
                  </a:lnTo>
                  <a:cubicBezTo>
                    <a:pt x="1763" y="50761"/>
                    <a:pt x="1885" y="51126"/>
                    <a:pt x="2006" y="51490"/>
                  </a:cubicBezTo>
                  <a:lnTo>
                    <a:pt x="2371" y="51369"/>
                  </a:lnTo>
                  <a:cubicBezTo>
                    <a:pt x="2249" y="51004"/>
                    <a:pt x="2128" y="50639"/>
                    <a:pt x="2037" y="50274"/>
                  </a:cubicBezTo>
                  <a:close/>
                  <a:moveTo>
                    <a:pt x="2766" y="52433"/>
                  </a:moveTo>
                  <a:lnTo>
                    <a:pt x="2401" y="52554"/>
                  </a:lnTo>
                  <a:cubicBezTo>
                    <a:pt x="2523" y="52919"/>
                    <a:pt x="2675" y="53284"/>
                    <a:pt x="2797" y="53618"/>
                  </a:cubicBezTo>
                  <a:lnTo>
                    <a:pt x="3161" y="53496"/>
                  </a:lnTo>
                  <a:cubicBezTo>
                    <a:pt x="3009" y="53132"/>
                    <a:pt x="2888" y="52797"/>
                    <a:pt x="2766" y="52433"/>
                  </a:cubicBezTo>
                  <a:close/>
                  <a:moveTo>
                    <a:pt x="75351" y="52402"/>
                  </a:moveTo>
                  <a:cubicBezTo>
                    <a:pt x="75230" y="52767"/>
                    <a:pt x="75078" y="53101"/>
                    <a:pt x="74956" y="53466"/>
                  </a:cubicBezTo>
                  <a:lnTo>
                    <a:pt x="75290" y="53618"/>
                  </a:lnTo>
                  <a:cubicBezTo>
                    <a:pt x="75442" y="53253"/>
                    <a:pt x="75594" y="52888"/>
                    <a:pt x="75716" y="52524"/>
                  </a:cubicBezTo>
                  <a:lnTo>
                    <a:pt x="75351" y="52402"/>
                  </a:lnTo>
                  <a:close/>
                  <a:moveTo>
                    <a:pt x="3587" y="54530"/>
                  </a:moveTo>
                  <a:lnTo>
                    <a:pt x="3253" y="54682"/>
                  </a:lnTo>
                  <a:cubicBezTo>
                    <a:pt x="3405" y="55047"/>
                    <a:pt x="3557" y="55381"/>
                    <a:pt x="3708" y="55715"/>
                  </a:cubicBezTo>
                  <a:lnTo>
                    <a:pt x="4073" y="55563"/>
                  </a:lnTo>
                  <a:cubicBezTo>
                    <a:pt x="3891" y="55229"/>
                    <a:pt x="3739" y="54864"/>
                    <a:pt x="3587" y="54530"/>
                  </a:cubicBezTo>
                  <a:close/>
                  <a:moveTo>
                    <a:pt x="74500" y="54499"/>
                  </a:moveTo>
                  <a:cubicBezTo>
                    <a:pt x="74348" y="54864"/>
                    <a:pt x="74196" y="55199"/>
                    <a:pt x="74044" y="55563"/>
                  </a:cubicBezTo>
                  <a:lnTo>
                    <a:pt x="74379" y="55715"/>
                  </a:lnTo>
                  <a:cubicBezTo>
                    <a:pt x="74530" y="55381"/>
                    <a:pt x="74713" y="55016"/>
                    <a:pt x="74865" y="54651"/>
                  </a:cubicBezTo>
                  <a:lnTo>
                    <a:pt x="74500" y="54499"/>
                  </a:lnTo>
                  <a:close/>
                  <a:moveTo>
                    <a:pt x="4560" y="56566"/>
                  </a:moveTo>
                  <a:lnTo>
                    <a:pt x="4225" y="56749"/>
                  </a:lnTo>
                  <a:cubicBezTo>
                    <a:pt x="4408" y="57083"/>
                    <a:pt x="4590" y="57417"/>
                    <a:pt x="4772" y="57752"/>
                  </a:cubicBezTo>
                  <a:lnTo>
                    <a:pt x="5076" y="57569"/>
                  </a:lnTo>
                  <a:cubicBezTo>
                    <a:pt x="4894" y="57265"/>
                    <a:pt x="4742" y="56931"/>
                    <a:pt x="4560" y="56566"/>
                  </a:cubicBezTo>
                  <a:close/>
                  <a:moveTo>
                    <a:pt x="73527" y="56566"/>
                  </a:moveTo>
                  <a:cubicBezTo>
                    <a:pt x="73375" y="56901"/>
                    <a:pt x="73193" y="57235"/>
                    <a:pt x="73011" y="57569"/>
                  </a:cubicBezTo>
                  <a:lnTo>
                    <a:pt x="73345" y="57752"/>
                  </a:lnTo>
                  <a:cubicBezTo>
                    <a:pt x="73527" y="57417"/>
                    <a:pt x="73710" y="57083"/>
                    <a:pt x="73862" y="56749"/>
                  </a:cubicBezTo>
                  <a:lnTo>
                    <a:pt x="73527" y="56566"/>
                  </a:lnTo>
                  <a:close/>
                  <a:moveTo>
                    <a:pt x="5654" y="58572"/>
                  </a:moveTo>
                  <a:lnTo>
                    <a:pt x="5319" y="58755"/>
                  </a:lnTo>
                  <a:cubicBezTo>
                    <a:pt x="5532" y="59089"/>
                    <a:pt x="5715" y="59424"/>
                    <a:pt x="5927" y="59727"/>
                  </a:cubicBezTo>
                  <a:lnTo>
                    <a:pt x="6231" y="59545"/>
                  </a:lnTo>
                  <a:cubicBezTo>
                    <a:pt x="6049" y="59211"/>
                    <a:pt x="5836" y="58876"/>
                    <a:pt x="5654" y="58572"/>
                  </a:cubicBezTo>
                  <a:close/>
                  <a:moveTo>
                    <a:pt x="72433" y="58572"/>
                  </a:moveTo>
                  <a:cubicBezTo>
                    <a:pt x="72251" y="58907"/>
                    <a:pt x="72038" y="59211"/>
                    <a:pt x="71856" y="59545"/>
                  </a:cubicBezTo>
                  <a:lnTo>
                    <a:pt x="72190" y="59727"/>
                  </a:lnTo>
                  <a:cubicBezTo>
                    <a:pt x="72372" y="59424"/>
                    <a:pt x="72585" y="59089"/>
                    <a:pt x="72768" y="58755"/>
                  </a:cubicBezTo>
                  <a:lnTo>
                    <a:pt x="72433" y="58572"/>
                  </a:lnTo>
                  <a:close/>
                  <a:moveTo>
                    <a:pt x="6839" y="60487"/>
                  </a:moveTo>
                  <a:lnTo>
                    <a:pt x="6535" y="60700"/>
                  </a:lnTo>
                  <a:cubicBezTo>
                    <a:pt x="6748" y="61004"/>
                    <a:pt x="6961" y="61338"/>
                    <a:pt x="7174" y="61642"/>
                  </a:cubicBezTo>
                  <a:lnTo>
                    <a:pt x="7508" y="61430"/>
                  </a:lnTo>
                  <a:cubicBezTo>
                    <a:pt x="7265" y="61126"/>
                    <a:pt x="7052" y="60791"/>
                    <a:pt x="6839" y="60487"/>
                  </a:cubicBezTo>
                  <a:close/>
                  <a:moveTo>
                    <a:pt x="71248" y="60487"/>
                  </a:moveTo>
                  <a:cubicBezTo>
                    <a:pt x="71035" y="60822"/>
                    <a:pt x="70822" y="61126"/>
                    <a:pt x="70609" y="61430"/>
                  </a:cubicBezTo>
                  <a:lnTo>
                    <a:pt x="70913" y="61642"/>
                  </a:lnTo>
                  <a:cubicBezTo>
                    <a:pt x="71126" y="61338"/>
                    <a:pt x="71339" y="61034"/>
                    <a:pt x="71552" y="60700"/>
                  </a:cubicBezTo>
                  <a:lnTo>
                    <a:pt x="71248" y="60487"/>
                  </a:lnTo>
                  <a:close/>
                  <a:moveTo>
                    <a:pt x="8177" y="62341"/>
                  </a:moveTo>
                  <a:lnTo>
                    <a:pt x="7873" y="62554"/>
                  </a:lnTo>
                  <a:cubicBezTo>
                    <a:pt x="8085" y="62858"/>
                    <a:pt x="8329" y="63162"/>
                    <a:pt x="8572" y="63466"/>
                  </a:cubicBezTo>
                  <a:lnTo>
                    <a:pt x="8876" y="63223"/>
                  </a:lnTo>
                  <a:cubicBezTo>
                    <a:pt x="8633" y="62949"/>
                    <a:pt x="8389" y="62645"/>
                    <a:pt x="8177" y="62341"/>
                  </a:cubicBezTo>
                  <a:close/>
                  <a:moveTo>
                    <a:pt x="69910" y="62341"/>
                  </a:moveTo>
                  <a:cubicBezTo>
                    <a:pt x="69698" y="62645"/>
                    <a:pt x="69454" y="62949"/>
                    <a:pt x="69211" y="63253"/>
                  </a:cubicBezTo>
                  <a:lnTo>
                    <a:pt x="69515" y="63497"/>
                  </a:lnTo>
                  <a:cubicBezTo>
                    <a:pt x="69758" y="63193"/>
                    <a:pt x="70002" y="62889"/>
                    <a:pt x="70214" y="62585"/>
                  </a:cubicBezTo>
                  <a:lnTo>
                    <a:pt x="69910" y="62341"/>
                  </a:lnTo>
                  <a:close/>
                  <a:moveTo>
                    <a:pt x="9575" y="64104"/>
                  </a:moveTo>
                  <a:lnTo>
                    <a:pt x="9301" y="64348"/>
                  </a:lnTo>
                  <a:cubicBezTo>
                    <a:pt x="9544" y="64652"/>
                    <a:pt x="9788" y="64925"/>
                    <a:pt x="10061" y="65199"/>
                  </a:cubicBezTo>
                  <a:lnTo>
                    <a:pt x="10335" y="64955"/>
                  </a:lnTo>
                  <a:cubicBezTo>
                    <a:pt x="10092" y="64682"/>
                    <a:pt x="9818" y="64378"/>
                    <a:pt x="9575" y="64104"/>
                  </a:cubicBezTo>
                  <a:close/>
                  <a:moveTo>
                    <a:pt x="68512" y="64104"/>
                  </a:moveTo>
                  <a:cubicBezTo>
                    <a:pt x="68269" y="64408"/>
                    <a:pt x="67995" y="64682"/>
                    <a:pt x="67752" y="64986"/>
                  </a:cubicBezTo>
                  <a:lnTo>
                    <a:pt x="68026" y="65229"/>
                  </a:lnTo>
                  <a:cubicBezTo>
                    <a:pt x="68299" y="64955"/>
                    <a:pt x="68543" y="64652"/>
                    <a:pt x="68786" y="64378"/>
                  </a:cubicBezTo>
                  <a:lnTo>
                    <a:pt x="68512" y="64104"/>
                  </a:lnTo>
                  <a:close/>
                  <a:moveTo>
                    <a:pt x="11095" y="65776"/>
                  </a:moveTo>
                  <a:lnTo>
                    <a:pt x="10821" y="66050"/>
                  </a:lnTo>
                  <a:cubicBezTo>
                    <a:pt x="11095" y="66323"/>
                    <a:pt x="11368" y="66597"/>
                    <a:pt x="11642" y="66870"/>
                  </a:cubicBezTo>
                  <a:lnTo>
                    <a:pt x="11915" y="66597"/>
                  </a:lnTo>
                  <a:cubicBezTo>
                    <a:pt x="11642" y="66323"/>
                    <a:pt x="11368" y="66050"/>
                    <a:pt x="11095" y="65776"/>
                  </a:cubicBezTo>
                  <a:close/>
                  <a:moveTo>
                    <a:pt x="66992" y="65807"/>
                  </a:moveTo>
                  <a:cubicBezTo>
                    <a:pt x="66719" y="66080"/>
                    <a:pt x="66445" y="66354"/>
                    <a:pt x="66172" y="66627"/>
                  </a:cubicBezTo>
                  <a:lnTo>
                    <a:pt x="66445" y="66870"/>
                  </a:lnTo>
                  <a:cubicBezTo>
                    <a:pt x="66719" y="66627"/>
                    <a:pt x="66992" y="66354"/>
                    <a:pt x="67266" y="66080"/>
                  </a:cubicBezTo>
                  <a:lnTo>
                    <a:pt x="66992" y="65807"/>
                  </a:lnTo>
                  <a:close/>
                  <a:moveTo>
                    <a:pt x="12736" y="67387"/>
                  </a:moveTo>
                  <a:lnTo>
                    <a:pt x="12462" y="67661"/>
                  </a:lnTo>
                  <a:cubicBezTo>
                    <a:pt x="12736" y="67934"/>
                    <a:pt x="13040" y="68177"/>
                    <a:pt x="13314" y="68421"/>
                  </a:cubicBezTo>
                  <a:lnTo>
                    <a:pt x="13557" y="68147"/>
                  </a:lnTo>
                  <a:cubicBezTo>
                    <a:pt x="13283" y="67904"/>
                    <a:pt x="13010" y="67630"/>
                    <a:pt x="12736" y="67387"/>
                  </a:cubicBezTo>
                  <a:close/>
                  <a:moveTo>
                    <a:pt x="65351" y="67387"/>
                  </a:moveTo>
                  <a:cubicBezTo>
                    <a:pt x="65077" y="67661"/>
                    <a:pt x="64804" y="67904"/>
                    <a:pt x="64530" y="68147"/>
                  </a:cubicBezTo>
                  <a:lnTo>
                    <a:pt x="64773" y="68451"/>
                  </a:lnTo>
                  <a:cubicBezTo>
                    <a:pt x="65047" y="68177"/>
                    <a:pt x="65351" y="67934"/>
                    <a:pt x="65625" y="67661"/>
                  </a:cubicBezTo>
                  <a:lnTo>
                    <a:pt x="65351" y="67387"/>
                  </a:lnTo>
                  <a:close/>
                  <a:moveTo>
                    <a:pt x="14438" y="68877"/>
                  </a:moveTo>
                  <a:lnTo>
                    <a:pt x="14195" y="69180"/>
                  </a:lnTo>
                  <a:cubicBezTo>
                    <a:pt x="14499" y="69424"/>
                    <a:pt x="14773" y="69667"/>
                    <a:pt x="15076" y="69880"/>
                  </a:cubicBezTo>
                  <a:lnTo>
                    <a:pt x="15320" y="69576"/>
                  </a:lnTo>
                  <a:cubicBezTo>
                    <a:pt x="15016" y="69363"/>
                    <a:pt x="14712" y="69120"/>
                    <a:pt x="14438" y="68877"/>
                  </a:cubicBezTo>
                  <a:close/>
                  <a:moveTo>
                    <a:pt x="63649" y="68877"/>
                  </a:moveTo>
                  <a:cubicBezTo>
                    <a:pt x="63345" y="69120"/>
                    <a:pt x="63071" y="69363"/>
                    <a:pt x="62767" y="69606"/>
                  </a:cubicBezTo>
                  <a:lnTo>
                    <a:pt x="63011" y="69910"/>
                  </a:lnTo>
                  <a:cubicBezTo>
                    <a:pt x="63314" y="69667"/>
                    <a:pt x="63588" y="69424"/>
                    <a:pt x="63892" y="69180"/>
                  </a:cubicBezTo>
                  <a:lnTo>
                    <a:pt x="63649" y="68877"/>
                  </a:lnTo>
                  <a:close/>
                  <a:moveTo>
                    <a:pt x="16232" y="70275"/>
                  </a:moveTo>
                  <a:lnTo>
                    <a:pt x="15988" y="70579"/>
                  </a:lnTo>
                  <a:cubicBezTo>
                    <a:pt x="16323" y="70822"/>
                    <a:pt x="16627" y="71035"/>
                    <a:pt x="16931" y="71247"/>
                  </a:cubicBezTo>
                  <a:lnTo>
                    <a:pt x="17143" y="70943"/>
                  </a:lnTo>
                  <a:cubicBezTo>
                    <a:pt x="16839" y="70731"/>
                    <a:pt x="16535" y="70487"/>
                    <a:pt x="16232" y="70275"/>
                  </a:cubicBezTo>
                  <a:close/>
                  <a:moveTo>
                    <a:pt x="61855" y="70275"/>
                  </a:moveTo>
                  <a:cubicBezTo>
                    <a:pt x="61552" y="70518"/>
                    <a:pt x="61248" y="70731"/>
                    <a:pt x="60944" y="70943"/>
                  </a:cubicBezTo>
                  <a:lnTo>
                    <a:pt x="61156" y="71247"/>
                  </a:lnTo>
                  <a:cubicBezTo>
                    <a:pt x="61460" y="71035"/>
                    <a:pt x="61764" y="70822"/>
                    <a:pt x="62099" y="70579"/>
                  </a:cubicBezTo>
                  <a:lnTo>
                    <a:pt x="61855" y="70275"/>
                  </a:lnTo>
                  <a:close/>
                  <a:moveTo>
                    <a:pt x="18086" y="71551"/>
                  </a:moveTo>
                  <a:lnTo>
                    <a:pt x="17903" y="71886"/>
                  </a:lnTo>
                  <a:cubicBezTo>
                    <a:pt x="18207" y="72098"/>
                    <a:pt x="18542" y="72281"/>
                    <a:pt x="18876" y="72494"/>
                  </a:cubicBezTo>
                  <a:lnTo>
                    <a:pt x="19058" y="72159"/>
                  </a:lnTo>
                  <a:cubicBezTo>
                    <a:pt x="18724" y="71977"/>
                    <a:pt x="18420" y="71764"/>
                    <a:pt x="18086" y="71551"/>
                  </a:cubicBezTo>
                  <a:close/>
                  <a:moveTo>
                    <a:pt x="60001" y="71551"/>
                  </a:moveTo>
                  <a:cubicBezTo>
                    <a:pt x="59667" y="71764"/>
                    <a:pt x="59363" y="71977"/>
                    <a:pt x="59029" y="72159"/>
                  </a:cubicBezTo>
                  <a:lnTo>
                    <a:pt x="59241" y="72494"/>
                  </a:lnTo>
                  <a:cubicBezTo>
                    <a:pt x="59545" y="72311"/>
                    <a:pt x="59880" y="72098"/>
                    <a:pt x="60184" y="71886"/>
                  </a:cubicBezTo>
                  <a:lnTo>
                    <a:pt x="60001" y="71551"/>
                  </a:lnTo>
                  <a:close/>
                  <a:moveTo>
                    <a:pt x="20031" y="72737"/>
                  </a:moveTo>
                  <a:lnTo>
                    <a:pt x="19849" y="73071"/>
                  </a:lnTo>
                  <a:cubicBezTo>
                    <a:pt x="20183" y="73253"/>
                    <a:pt x="20517" y="73436"/>
                    <a:pt x="20852" y="73618"/>
                  </a:cubicBezTo>
                  <a:lnTo>
                    <a:pt x="21034" y="73284"/>
                  </a:lnTo>
                  <a:cubicBezTo>
                    <a:pt x="20700" y="73102"/>
                    <a:pt x="20365" y="72919"/>
                    <a:pt x="20031" y="72737"/>
                  </a:cubicBezTo>
                  <a:close/>
                  <a:moveTo>
                    <a:pt x="58056" y="72737"/>
                  </a:moveTo>
                  <a:cubicBezTo>
                    <a:pt x="57722" y="72919"/>
                    <a:pt x="57387" y="73102"/>
                    <a:pt x="57053" y="73284"/>
                  </a:cubicBezTo>
                  <a:lnTo>
                    <a:pt x="57235" y="73618"/>
                  </a:lnTo>
                  <a:cubicBezTo>
                    <a:pt x="57570" y="73436"/>
                    <a:pt x="57904" y="73253"/>
                    <a:pt x="58238" y="73071"/>
                  </a:cubicBezTo>
                  <a:lnTo>
                    <a:pt x="58056" y="72737"/>
                  </a:lnTo>
                  <a:close/>
                  <a:moveTo>
                    <a:pt x="22067" y="73801"/>
                  </a:moveTo>
                  <a:lnTo>
                    <a:pt x="21885" y="74135"/>
                  </a:lnTo>
                  <a:cubicBezTo>
                    <a:pt x="22219" y="74317"/>
                    <a:pt x="22584" y="74469"/>
                    <a:pt x="22919" y="74621"/>
                  </a:cubicBezTo>
                  <a:lnTo>
                    <a:pt x="23071" y="74287"/>
                  </a:lnTo>
                  <a:cubicBezTo>
                    <a:pt x="22736" y="74135"/>
                    <a:pt x="22402" y="73953"/>
                    <a:pt x="22067" y="73801"/>
                  </a:cubicBezTo>
                  <a:close/>
                  <a:moveTo>
                    <a:pt x="56050" y="73801"/>
                  </a:moveTo>
                  <a:cubicBezTo>
                    <a:pt x="55716" y="73953"/>
                    <a:pt x="55381" y="74135"/>
                    <a:pt x="55016" y="74287"/>
                  </a:cubicBezTo>
                  <a:lnTo>
                    <a:pt x="55168" y="74621"/>
                  </a:lnTo>
                  <a:cubicBezTo>
                    <a:pt x="55533" y="74469"/>
                    <a:pt x="55868" y="74317"/>
                    <a:pt x="56232" y="74135"/>
                  </a:cubicBezTo>
                  <a:lnTo>
                    <a:pt x="56050" y="73801"/>
                  </a:lnTo>
                  <a:close/>
                  <a:moveTo>
                    <a:pt x="53983" y="74743"/>
                  </a:moveTo>
                  <a:cubicBezTo>
                    <a:pt x="53649" y="74864"/>
                    <a:pt x="53284" y="75016"/>
                    <a:pt x="52950" y="75138"/>
                  </a:cubicBezTo>
                  <a:lnTo>
                    <a:pt x="53071" y="75503"/>
                  </a:lnTo>
                  <a:cubicBezTo>
                    <a:pt x="53436" y="75381"/>
                    <a:pt x="53801" y="75229"/>
                    <a:pt x="54135" y="75077"/>
                  </a:cubicBezTo>
                  <a:lnTo>
                    <a:pt x="53983" y="74743"/>
                  </a:lnTo>
                  <a:close/>
                  <a:moveTo>
                    <a:pt x="24134" y="74743"/>
                  </a:moveTo>
                  <a:lnTo>
                    <a:pt x="23982" y="75077"/>
                  </a:lnTo>
                  <a:cubicBezTo>
                    <a:pt x="24347" y="75229"/>
                    <a:pt x="24682" y="75381"/>
                    <a:pt x="25046" y="75533"/>
                  </a:cubicBezTo>
                  <a:lnTo>
                    <a:pt x="25198" y="75168"/>
                  </a:lnTo>
                  <a:cubicBezTo>
                    <a:pt x="24834" y="75016"/>
                    <a:pt x="24469" y="74895"/>
                    <a:pt x="24134" y="74743"/>
                  </a:cubicBezTo>
                  <a:close/>
                  <a:moveTo>
                    <a:pt x="51886" y="75533"/>
                  </a:moveTo>
                  <a:cubicBezTo>
                    <a:pt x="51521" y="75685"/>
                    <a:pt x="51156" y="75807"/>
                    <a:pt x="50791" y="75898"/>
                  </a:cubicBezTo>
                  <a:lnTo>
                    <a:pt x="50913" y="76263"/>
                  </a:lnTo>
                  <a:cubicBezTo>
                    <a:pt x="51278" y="76141"/>
                    <a:pt x="51643" y="76019"/>
                    <a:pt x="52007" y="75898"/>
                  </a:cubicBezTo>
                  <a:lnTo>
                    <a:pt x="51886" y="75533"/>
                  </a:lnTo>
                  <a:close/>
                  <a:moveTo>
                    <a:pt x="26262" y="75564"/>
                  </a:moveTo>
                  <a:lnTo>
                    <a:pt x="26141" y="75928"/>
                  </a:lnTo>
                  <a:cubicBezTo>
                    <a:pt x="26475" y="76050"/>
                    <a:pt x="26840" y="76171"/>
                    <a:pt x="27204" y="76293"/>
                  </a:cubicBezTo>
                  <a:lnTo>
                    <a:pt x="27326" y="75928"/>
                  </a:lnTo>
                  <a:cubicBezTo>
                    <a:pt x="26961" y="75807"/>
                    <a:pt x="26596" y="75685"/>
                    <a:pt x="26262" y="75564"/>
                  </a:cubicBezTo>
                  <a:close/>
                  <a:moveTo>
                    <a:pt x="28420" y="76232"/>
                  </a:moveTo>
                  <a:lnTo>
                    <a:pt x="28329" y="76597"/>
                  </a:lnTo>
                  <a:cubicBezTo>
                    <a:pt x="28694" y="76719"/>
                    <a:pt x="29059" y="76810"/>
                    <a:pt x="29423" y="76901"/>
                  </a:cubicBezTo>
                  <a:lnTo>
                    <a:pt x="29514" y="76536"/>
                  </a:lnTo>
                  <a:cubicBezTo>
                    <a:pt x="29150" y="76445"/>
                    <a:pt x="28785" y="76354"/>
                    <a:pt x="28420" y="76232"/>
                  </a:cubicBezTo>
                  <a:close/>
                  <a:moveTo>
                    <a:pt x="49728" y="76232"/>
                  </a:moveTo>
                  <a:cubicBezTo>
                    <a:pt x="49332" y="76354"/>
                    <a:pt x="48998" y="76445"/>
                    <a:pt x="48603" y="76536"/>
                  </a:cubicBezTo>
                  <a:lnTo>
                    <a:pt x="48725" y="76901"/>
                  </a:lnTo>
                  <a:cubicBezTo>
                    <a:pt x="49089" y="76810"/>
                    <a:pt x="49454" y="76719"/>
                    <a:pt x="49819" y="76597"/>
                  </a:cubicBezTo>
                  <a:lnTo>
                    <a:pt x="49728" y="76232"/>
                  </a:lnTo>
                  <a:close/>
                  <a:moveTo>
                    <a:pt x="47509" y="76779"/>
                  </a:moveTo>
                  <a:cubicBezTo>
                    <a:pt x="47144" y="76871"/>
                    <a:pt x="46779" y="76962"/>
                    <a:pt x="46384" y="77023"/>
                  </a:cubicBezTo>
                  <a:lnTo>
                    <a:pt x="46475" y="77387"/>
                  </a:lnTo>
                  <a:cubicBezTo>
                    <a:pt x="46840" y="77326"/>
                    <a:pt x="47235" y="77266"/>
                    <a:pt x="47600" y="77175"/>
                  </a:cubicBezTo>
                  <a:lnTo>
                    <a:pt x="47509" y="76779"/>
                  </a:lnTo>
                  <a:close/>
                  <a:moveTo>
                    <a:pt x="30609" y="76810"/>
                  </a:moveTo>
                  <a:lnTo>
                    <a:pt x="30548" y="77175"/>
                  </a:lnTo>
                  <a:cubicBezTo>
                    <a:pt x="30913" y="77266"/>
                    <a:pt x="31277" y="77326"/>
                    <a:pt x="31673" y="77418"/>
                  </a:cubicBezTo>
                  <a:lnTo>
                    <a:pt x="31733" y="77023"/>
                  </a:lnTo>
                  <a:cubicBezTo>
                    <a:pt x="31369" y="76962"/>
                    <a:pt x="30973" y="76871"/>
                    <a:pt x="30609" y="76810"/>
                  </a:cubicBezTo>
                  <a:close/>
                  <a:moveTo>
                    <a:pt x="45290" y="77235"/>
                  </a:moveTo>
                  <a:cubicBezTo>
                    <a:pt x="44925" y="77296"/>
                    <a:pt x="44530" y="77326"/>
                    <a:pt x="44165" y="77387"/>
                  </a:cubicBezTo>
                  <a:lnTo>
                    <a:pt x="44196" y="77752"/>
                  </a:lnTo>
                  <a:cubicBezTo>
                    <a:pt x="44591" y="77722"/>
                    <a:pt x="44955" y="77661"/>
                    <a:pt x="45351" y="77600"/>
                  </a:cubicBezTo>
                  <a:lnTo>
                    <a:pt x="45290" y="77235"/>
                  </a:lnTo>
                  <a:close/>
                  <a:moveTo>
                    <a:pt x="32858" y="77235"/>
                  </a:moveTo>
                  <a:lnTo>
                    <a:pt x="32797" y="77600"/>
                  </a:lnTo>
                  <a:cubicBezTo>
                    <a:pt x="33162" y="77661"/>
                    <a:pt x="33557" y="77722"/>
                    <a:pt x="33922" y="77782"/>
                  </a:cubicBezTo>
                  <a:lnTo>
                    <a:pt x="33983" y="77387"/>
                  </a:lnTo>
                  <a:cubicBezTo>
                    <a:pt x="33587" y="77357"/>
                    <a:pt x="33223" y="77296"/>
                    <a:pt x="32858" y="77235"/>
                  </a:cubicBezTo>
                  <a:close/>
                  <a:moveTo>
                    <a:pt x="35107" y="77539"/>
                  </a:moveTo>
                  <a:lnTo>
                    <a:pt x="35077" y="77904"/>
                  </a:lnTo>
                  <a:cubicBezTo>
                    <a:pt x="35442" y="77934"/>
                    <a:pt x="35806" y="77965"/>
                    <a:pt x="36201" y="77995"/>
                  </a:cubicBezTo>
                  <a:lnTo>
                    <a:pt x="36232" y="77630"/>
                  </a:lnTo>
                  <a:cubicBezTo>
                    <a:pt x="35867" y="77600"/>
                    <a:pt x="35472" y="77570"/>
                    <a:pt x="35107" y="77539"/>
                  </a:cubicBezTo>
                  <a:close/>
                  <a:moveTo>
                    <a:pt x="43041" y="77509"/>
                  </a:moveTo>
                  <a:cubicBezTo>
                    <a:pt x="42645" y="77570"/>
                    <a:pt x="42281" y="77600"/>
                    <a:pt x="41885" y="77630"/>
                  </a:cubicBezTo>
                  <a:lnTo>
                    <a:pt x="41916" y="77995"/>
                  </a:lnTo>
                  <a:cubicBezTo>
                    <a:pt x="42311" y="77965"/>
                    <a:pt x="42676" y="77934"/>
                    <a:pt x="43071" y="77904"/>
                  </a:cubicBezTo>
                  <a:lnTo>
                    <a:pt x="43041" y="77509"/>
                  </a:lnTo>
                  <a:close/>
                  <a:moveTo>
                    <a:pt x="37357" y="77691"/>
                  </a:moveTo>
                  <a:lnTo>
                    <a:pt x="37357" y="78056"/>
                  </a:lnTo>
                  <a:cubicBezTo>
                    <a:pt x="37721" y="78086"/>
                    <a:pt x="38116" y="78086"/>
                    <a:pt x="38481" y="78086"/>
                  </a:cubicBezTo>
                  <a:lnTo>
                    <a:pt x="38512" y="77722"/>
                  </a:lnTo>
                  <a:cubicBezTo>
                    <a:pt x="38116" y="77722"/>
                    <a:pt x="37752" y="77691"/>
                    <a:pt x="37357" y="77691"/>
                  </a:cubicBezTo>
                  <a:close/>
                  <a:moveTo>
                    <a:pt x="40761" y="77691"/>
                  </a:moveTo>
                  <a:cubicBezTo>
                    <a:pt x="40396" y="77691"/>
                    <a:pt x="40031" y="77722"/>
                    <a:pt x="39636" y="77722"/>
                  </a:cubicBezTo>
                  <a:lnTo>
                    <a:pt x="39636" y="78086"/>
                  </a:lnTo>
                  <a:cubicBezTo>
                    <a:pt x="40031" y="78086"/>
                    <a:pt x="40396" y="78086"/>
                    <a:pt x="40791" y="78056"/>
                  </a:cubicBezTo>
                  <a:lnTo>
                    <a:pt x="40761" y="7769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4633545" y="1577825"/>
              <a:ext cx="1060825" cy="1060825"/>
            </a:xfrm>
            <a:custGeom>
              <a:avLst/>
              <a:gdLst/>
              <a:ahLst/>
              <a:cxnLst/>
              <a:rect l="l" t="t" r="r" b="b"/>
              <a:pathLst>
                <a:path w="42433" h="42433" extrusionOk="0">
                  <a:moveTo>
                    <a:pt x="21156" y="0"/>
                  </a:moveTo>
                  <a:cubicBezTo>
                    <a:pt x="20761" y="0"/>
                    <a:pt x="20366" y="0"/>
                    <a:pt x="20001" y="31"/>
                  </a:cubicBezTo>
                  <a:lnTo>
                    <a:pt x="20031" y="395"/>
                  </a:lnTo>
                  <a:cubicBezTo>
                    <a:pt x="20396" y="395"/>
                    <a:pt x="20761" y="365"/>
                    <a:pt x="21156" y="365"/>
                  </a:cubicBezTo>
                  <a:lnTo>
                    <a:pt x="21156" y="0"/>
                  </a:lnTo>
                  <a:close/>
                  <a:moveTo>
                    <a:pt x="22281" y="31"/>
                  </a:moveTo>
                  <a:lnTo>
                    <a:pt x="22281" y="395"/>
                  </a:lnTo>
                  <a:cubicBezTo>
                    <a:pt x="22645" y="426"/>
                    <a:pt x="23010" y="456"/>
                    <a:pt x="23405" y="487"/>
                  </a:cubicBezTo>
                  <a:lnTo>
                    <a:pt x="23436" y="92"/>
                  </a:lnTo>
                  <a:cubicBezTo>
                    <a:pt x="23040" y="61"/>
                    <a:pt x="22676" y="31"/>
                    <a:pt x="22281" y="31"/>
                  </a:cubicBezTo>
                  <a:close/>
                  <a:moveTo>
                    <a:pt x="18846" y="122"/>
                  </a:moveTo>
                  <a:cubicBezTo>
                    <a:pt x="18481" y="152"/>
                    <a:pt x="18086" y="213"/>
                    <a:pt x="17721" y="274"/>
                  </a:cubicBezTo>
                  <a:lnTo>
                    <a:pt x="17782" y="639"/>
                  </a:lnTo>
                  <a:cubicBezTo>
                    <a:pt x="18147" y="578"/>
                    <a:pt x="18511" y="547"/>
                    <a:pt x="18907" y="487"/>
                  </a:cubicBezTo>
                  <a:lnTo>
                    <a:pt x="18846" y="122"/>
                  </a:lnTo>
                  <a:close/>
                  <a:moveTo>
                    <a:pt x="24560" y="244"/>
                  </a:moveTo>
                  <a:lnTo>
                    <a:pt x="24499" y="639"/>
                  </a:lnTo>
                  <a:cubicBezTo>
                    <a:pt x="24895" y="699"/>
                    <a:pt x="25259" y="760"/>
                    <a:pt x="25624" y="851"/>
                  </a:cubicBezTo>
                  <a:lnTo>
                    <a:pt x="25715" y="456"/>
                  </a:lnTo>
                  <a:cubicBezTo>
                    <a:pt x="25320" y="395"/>
                    <a:pt x="24955" y="304"/>
                    <a:pt x="24560" y="244"/>
                  </a:cubicBezTo>
                  <a:close/>
                  <a:moveTo>
                    <a:pt x="16597" y="487"/>
                  </a:moveTo>
                  <a:cubicBezTo>
                    <a:pt x="16201" y="578"/>
                    <a:pt x="15837" y="669"/>
                    <a:pt x="15472" y="760"/>
                  </a:cubicBezTo>
                  <a:lnTo>
                    <a:pt x="15563" y="1125"/>
                  </a:lnTo>
                  <a:cubicBezTo>
                    <a:pt x="15928" y="1034"/>
                    <a:pt x="16293" y="943"/>
                    <a:pt x="16657" y="851"/>
                  </a:cubicBezTo>
                  <a:lnTo>
                    <a:pt x="16597" y="487"/>
                  </a:lnTo>
                  <a:close/>
                  <a:moveTo>
                    <a:pt x="26810" y="730"/>
                  </a:moveTo>
                  <a:lnTo>
                    <a:pt x="26718" y="1095"/>
                  </a:lnTo>
                  <a:cubicBezTo>
                    <a:pt x="27083" y="1216"/>
                    <a:pt x="27448" y="1307"/>
                    <a:pt x="27782" y="1429"/>
                  </a:cubicBezTo>
                  <a:lnTo>
                    <a:pt x="27904" y="1064"/>
                  </a:lnTo>
                  <a:cubicBezTo>
                    <a:pt x="27569" y="943"/>
                    <a:pt x="27174" y="851"/>
                    <a:pt x="26810" y="730"/>
                  </a:cubicBezTo>
                  <a:close/>
                  <a:moveTo>
                    <a:pt x="14378" y="1095"/>
                  </a:moveTo>
                  <a:cubicBezTo>
                    <a:pt x="14013" y="1216"/>
                    <a:pt x="13648" y="1368"/>
                    <a:pt x="13283" y="1520"/>
                  </a:cubicBezTo>
                  <a:lnTo>
                    <a:pt x="13435" y="1854"/>
                  </a:lnTo>
                  <a:cubicBezTo>
                    <a:pt x="13800" y="1733"/>
                    <a:pt x="14134" y="1581"/>
                    <a:pt x="14499" y="1459"/>
                  </a:cubicBezTo>
                  <a:lnTo>
                    <a:pt x="14378" y="1095"/>
                  </a:lnTo>
                  <a:close/>
                  <a:moveTo>
                    <a:pt x="28998" y="1459"/>
                  </a:moveTo>
                  <a:lnTo>
                    <a:pt x="28876" y="1824"/>
                  </a:lnTo>
                  <a:cubicBezTo>
                    <a:pt x="29211" y="1946"/>
                    <a:pt x="29545" y="2098"/>
                    <a:pt x="29910" y="2250"/>
                  </a:cubicBezTo>
                  <a:lnTo>
                    <a:pt x="30062" y="1915"/>
                  </a:lnTo>
                  <a:cubicBezTo>
                    <a:pt x="29727" y="1763"/>
                    <a:pt x="29363" y="1611"/>
                    <a:pt x="28998" y="1459"/>
                  </a:cubicBezTo>
                  <a:close/>
                  <a:moveTo>
                    <a:pt x="12250" y="1976"/>
                  </a:moveTo>
                  <a:cubicBezTo>
                    <a:pt x="11885" y="2128"/>
                    <a:pt x="11551" y="2310"/>
                    <a:pt x="11217" y="2493"/>
                  </a:cubicBezTo>
                  <a:lnTo>
                    <a:pt x="11399" y="2827"/>
                  </a:lnTo>
                  <a:cubicBezTo>
                    <a:pt x="11733" y="2645"/>
                    <a:pt x="12068" y="2462"/>
                    <a:pt x="12402" y="2310"/>
                  </a:cubicBezTo>
                  <a:lnTo>
                    <a:pt x="12250" y="1976"/>
                  </a:lnTo>
                  <a:close/>
                  <a:moveTo>
                    <a:pt x="31095" y="2432"/>
                  </a:moveTo>
                  <a:lnTo>
                    <a:pt x="30913" y="2766"/>
                  </a:lnTo>
                  <a:cubicBezTo>
                    <a:pt x="31247" y="2949"/>
                    <a:pt x="31582" y="3131"/>
                    <a:pt x="31886" y="3313"/>
                  </a:cubicBezTo>
                  <a:lnTo>
                    <a:pt x="32098" y="2979"/>
                  </a:lnTo>
                  <a:cubicBezTo>
                    <a:pt x="31764" y="2797"/>
                    <a:pt x="31430" y="2614"/>
                    <a:pt x="31095" y="2432"/>
                  </a:cubicBezTo>
                  <a:close/>
                  <a:moveTo>
                    <a:pt x="10213" y="3040"/>
                  </a:moveTo>
                  <a:cubicBezTo>
                    <a:pt x="9909" y="3253"/>
                    <a:pt x="9575" y="3465"/>
                    <a:pt x="9271" y="3678"/>
                  </a:cubicBezTo>
                  <a:lnTo>
                    <a:pt x="9484" y="3982"/>
                  </a:lnTo>
                  <a:cubicBezTo>
                    <a:pt x="9788" y="3769"/>
                    <a:pt x="10092" y="3557"/>
                    <a:pt x="10426" y="3374"/>
                  </a:cubicBezTo>
                  <a:lnTo>
                    <a:pt x="10213" y="3040"/>
                  </a:lnTo>
                  <a:close/>
                  <a:moveTo>
                    <a:pt x="33071" y="3617"/>
                  </a:moveTo>
                  <a:lnTo>
                    <a:pt x="32858" y="3921"/>
                  </a:lnTo>
                  <a:cubicBezTo>
                    <a:pt x="33162" y="4134"/>
                    <a:pt x="33466" y="4347"/>
                    <a:pt x="33770" y="4590"/>
                  </a:cubicBezTo>
                  <a:lnTo>
                    <a:pt x="33983" y="4286"/>
                  </a:lnTo>
                  <a:cubicBezTo>
                    <a:pt x="33679" y="4043"/>
                    <a:pt x="33375" y="3830"/>
                    <a:pt x="33071" y="3617"/>
                  </a:cubicBezTo>
                  <a:close/>
                  <a:moveTo>
                    <a:pt x="8329" y="4347"/>
                  </a:moveTo>
                  <a:cubicBezTo>
                    <a:pt x="8025" y="4590"/>
                    <a:pt x="7721" y="4833"/>
                    <a:pt x="7447" y="5076"/>
                  </a:cubicBezTo>
                  <a:lnTo>
                    <a:pt x="7691" y="5350"/>
                  </a:lnTo>
                  <a:cubicBezTo>
                    <a:pt x="7964" y="5107"/>
                    <a:pt x="8268" y="4864"/>
                    <a:pt x="8572" y="4651"/>
                  </a:cubicBezTo>
                  <a:lnTo>
                    <a:pt x="8329" y="4347"/>
                  </a:lnTo>
                  <a:close/>
                  <a:moveTo>
                    <a:pt x="34895" y="4985"/>
                  </a:moveTo>
                  <a:lnTo>
                    <a:pt x="34652" y="5289"/>
                  </a:lnTo>
                  <a:cubicBezTo>
                    <a:pt x="34925" y="5532"/>
                    <a:pt x="35199" y="5776"/>
                    <a:pt x="35472" y="6049"/>
                  </a:cubicBezTo>
                  <a:lnTo>
                    <a:pt x="35746" y="5745"/>
                  </a:lnTo>
                  <a:cubicBezTo>
                    <a:pt x="35472" y="5502"/>
                    <a:pt x="35168" y="5228"/>
                    <a:pt x="34895" y="4985"/>
                  </a:cubicBezTo>
                  <a:close/>
                  <a:moveTo>
                    <a:pt x="6566" y="5836"/>
                  </a:moveTo>
                  <a:cubicBezTo>
                    <a:pt x="6292" y="6110"/>
                    <a:pt x="6019" y="6383"/>
                    <a:pt x="5776" y="6657"/>
                  </a:cubicBezTo>
                  <a:lnTo>
                    <a:pt x="6049" y="6900"/>
                  </a:lnTo>
                  <a:cubicBezTo>
                    <a:pt x="6292" y="6627"/>
                    <a:pt x="6566" y="6383"/>
                    <a:pt x="6840" y="6110"/>
                  </a:cubicBezTo>
                  <a:lnTo>
                    <a:pt x="6566" y="5836"/>
                  </a:lnTo>
                  <a:close/>
                  <a:moveTo>
                    <a:pt x="36567" y="6566"/>
                  </a:moveTo>
                  <a:lnTo>
                    <a:pt x="36293" y="6839"/>
                  </a:lnTo>
                  <a:cubicBezTo>
                    <a:pt x="36536" y="7113"/>
                    <a:pt x="36810" y="7386"/>
                    <a:pt x="37053" y="7660"/>
                  </a:cubicBezTo>
                  <a:lnTo>
                    <a:pt x="37326" y="7417"/>
                  </a:lnTo>
                  <a:cubicBezTo>
                    <a:pt x="37083" y="7143"/>
                    <a:pt x="36840" y="6839"/>
                    <a:pt x="36567" y="6566"/>
                  </a:cubicBezTo>
                  <a:close/>
                  <a:moveTo>
                    <a:pt x="4985" y="7508"/>
                  </a:moveTo>
                  <a:cubicBezTo>
                    <a:pt x="4773" y="7782"/>
                    <a:pt x="4529" y="8086"/>
                    <a:pt x="4286" y="8390"/>
                  </a:cubicBezTo>
                  <a:lnTo>
                    <a:pt x="4590" y="8633"/>
                  </a:lnTo>
                  <a:cubicBezTo>
                    <a:pt x="4803" y="8329"/>
                    <a:pt x="5046" y="8025"/>
                    <a:pt x="5289" y="7751"/>
                  </a:cubicBezTo>
                  <a:lnTo>
                    <a:pt x="4985" y="7508"/>
                  </a:lnTo>
                  <a:close/>
                  <a:moveTo>
                    <a:pt x="38056" y="8298"/>
                  </a:moveTo>
                  <a:lnTo>
                    <a:pt x="37752" y="8542"/>
                  </a:lnTo>
                  <a:cubicBezTo>
                    <a:pt x="37995" y="8845"/>
                    <a:pt x="38208" y="9149"/>
                    <a:pt x="38421" y="9453"/>
                  </a:cubicBezTo>
                  <a:lnTo>
                    <a:pt x="38725" y="9241"/>
                  </a:lnTo>
                  <a:cubicBezTo>
                    <a:pt x="38512" y="8937"/>
                    <a:pt x="38299" y="8602"/>
                    <a:pt x="38056" y="8298"/>
                  </a:cubicBezTo>
                  <a:close/>
                  <a:moveTo>
                    <a:pt x="3618" y="9332"/>
                  </a:moveTo>
                  <a:cubicBezTo>
                    <a:pt x="3405" y="9666"/>
                    <a:pt x="3192" y="9970"/>
                    <a:pt x="3010" y="10304"/>
                  </a:cubicBezTo>
                  <a:lnTo>
                    <a:pt x="3314" y="10487"/>
                  </a:lnTo>
                  <a:cubicBezTo>
                    <a:pt x="3526" y="10183"/>
                    <a:pt x="3709" y="9849"/>
                    <a:pt x="3922" y="9545"/>
                  </a:cubicBezTo>
                  <a:lnTo>
                    <a:pt x="3618" y="9332"/>
                  </a:lnTo>
                  <a:close/>
                  <a:moveTo>
                    <a:pt x="39363" y="10213"/>
                  </a:moveTo>
                  <a:lnTo>
                    <a:pt x="39029" y="10396"/>
                  </a:lnTo>
                  <a:cubicBezTo>
                    <a:pt x="39241" y="10730"/>
                    <a:pt x="39424" y="11064"/>
                    <a:pt x="39576" y="11368"/>
                  </a:cubicBezTo>
                  <a:lnTo>
                    <a:pt x="39940" y="11216"/>
                  </a:lnTo>
                  <a:cubicBezTo>
                    <a:pt x="39758" y="10882"/>
                    <a:pt x="39545" y="10548"/>
                    <a:pt x="39363" y="10213"/>
                  </a:cubicBezTo>
                  <a:close/>
                  <a:moveTo>
                    <a:pt x="2432" y="11308"/>
                  </a:moveTo>
                  <a:cubicBezTo>
                    <a:pt x="2250" y="11642"/>
                    <a:pt x="2098" y="12007"/>
                    <a:pt x="1915" y="12341"/>
                  </a:cubicBezTo>
                  <a:lnTo>
                    <a:pt x="2280" y="12493"/>
                  </a:lnTo>
                  <a:cubicBezTo>
                    <a:pt x="2432" y="12159"/>
                    <a:pt x="2584" y="11824"/>
                    <a:pt x="2767" y="11490"/>
                  </a:cubicBezTo>
                  <a:lnTo>
                    <a:pt x="2432" y="11308"/>
                  </a:lnTo>
                  <a:close/>
                  <a:moveTo>
                    <a:pt x="40427" y="12219"/>
                  </a:moveTo>
                  <a:lnTo>
                    <a:pt x="40092" y="12402"/>
                  </a:lnTo>
                  <a:cubicBezTo>
                    <a:pt x="40244" y="12736"/>
                    <a:pt x="40396" y="13070"/>
                    <a:pt x="40548" y="13435"/>
                  </a:cubicBezTo>
                  <a:lnTo>
                    <a:pt x="40883" y="13283"/>
                  </a:lnTo>
                  <a:cubicBezTo>
                    <a:pt x="40761" y="12918"/>
                    <a:pt x="40609" y="12584"/>
                    <a:pt x="40427" y="12219"/>
                  </a:cubicBezTo>
                  <a:close/>
                  <a:moveTo>
                    <a:pt x="1459" y="13405"/>
                  </a:moveTo>
                  <a:cubicBezTo>
                    <a:pt x="1338" y="13770"/>
                    <a:pt x="1186" y="14134"/>
                    <a:pt x="1064" y="14469"/>
                  </a:cubicBezTo>
                  <a:lnTo>
                    <a:pt x="1429" y="14590"/>
                  </a:lnTo>
                  <a:cubicBezTo>
                    <a:pt x="1551" y="14256"/>
                    <a:pt x="1672" y="13891"/>
                    <a:pt x="1824" y="13526"/>
                  </a:cubicBezTo>
                  <a:lnTo>
                    <a:pt x="1459" y="13405"/>
                  </a:lnTo>
                  <a:close/>
                  <a:moveTo>
                    <a:pt x="41308" y="14347"/>
                  </a:moveTo>
                  <a:lnTo>
                    <a:pt x="40944" y="14469"/>
                  </a:lnTo>
                  <a:cubicBezTo>
                    <a:pt x="41065" y="14833"/>
                    <a:pt x="41156" y="15198"/>
                    <a:pt x="41278" y="15563"/>
                  </a:cubicBezTo>
                  <a:lnTo>
                    <a:pt x="41643" y="15441"/>
                  </a:lnTo>
                  <a:cubicBezTo>
                    <a:pt x="41521" y="15107"/>
                    <a:pt x="41430" y="14712"/>
                    <a:pt x="41308" y="14347"/>
                  </a:cubicBezTo>
                  <a:close/>
                  <a:moveTo>
                    <a:pt x="730" y="15563"/>
                  </a:moveTo>
                  <a:cubicBezTo>
                    <a:pt x="639" y="15928"/>
                    <a:pt x="548" y="16323"/>
                    <a:pt x="456" y="16688"/>
                  </a:cubicBezTo>
                  <a:lnTo>
                    <a:pt x="852" y="16779"/>
                  </a:lnTo>
                  <a:cubicBezTo>
                    <a:pt x="912" y="16414"/>
                    <a:pt x="1004" y="16049"/>
                    <a:pt x="1095" y="15684"/>
                  </a:cubicBezTo>
                  <a:lnTo>
                    <a:pt x="730" y="15563"/>
                  </a:lnTo>
                  <a:close/>
                  <a:moveTo>
                    <a:pt x="41916" y="16566"/>
                  </a:moveTo>
                  <a:lnTo>
                    <a:pt x="41551" y="16657"/>
                  </a:lnTo>
                  <a:cubicBezTo>
                    <a:pt x="41612" y="17022"/>
                    <a:pt x="41703" y="17387"/>
                    <a:pt x="41764" y="17751"/>
                  </a:cubicBezTo>
                  <a:lnTo>
                    <a:pt x="42129" y="17691"/>
                  </a:lnTo>
                  <a:cubicBezTo>
                    <a:pt x="42068" y="17326"/>
                    <a:pt x="42007" y="16931"/>
                    <a:pt x="41916" y="16566"/>
                  </a:cubicBezTo>
                  <a:close/>
                  <a:moveTo>
                    <a:pt x="274" y="17812"/>
                  </a:moveTo>
                  <a:cubicBezTo>
                    <a:pt x="213" y="18207"/>
                    <a:pt x="152" y="18572"/>
                    <a:pt x="122" y="18967"/>
                  </a:cubicBezTo>
                  <a:lnTo>
                    <a:pt x="487" y="18998"/>
                  </a:lnTo>
                  <a:cubicBezTo>
                    <a:pt x="517" y="18633"/>
                    <a:pt x="578" y="18268"/>
                    <a:pt x="639" y="17873"/>
                  </a:cubicBezTo>
                  <a:lnTo>
                    <a:pt x="274" y="17812"/>
                  </a:lnTo>
                  <a:close/>
                  <a:moveTo>
                    <a:pt x="42281" y="18815"/>
                  </a:moveTo>
                  <a:lnTo>
                    <a:pt x="41916" y="18876"/>
                  </a:lnTo>
                  <a:cubicBezTo>
                    <a:pt x="41947" y="19241"/>
                    <a:pt x="41977" y="19636"/>
                    <a:pt x="42007" y="20001"/>
                  </a:cubicBezTo>
                  <a:lnTo>
                    <a:pt x="42402" y="19970"/>
                  </a:lnTo>
                  <a:cubicBezTo>
                    <a:pt x="42372" y="19606"/>
                    <a:pt x="42342" y="19210"/>
                    <a:pt x="42281" y="18815"/>
                  </a:cubicBezTo>
                  <a:close/>
                  <a:moveTo>
                    <a:pt x="0" y="20092"/>
                  </a:moveTo>
                  <a:cubicBezTo>
                    <a:pt x="0" y="20457"/>
                    <a:pt x="0" y="20852"/>
                    <a:pt x="0" y="21216"/>
                  </a:cubicBezTo>
                  <a:lnTo>
                    <a:pt x="0" y="21247"/>
                  </a:lnTo>
                  <a:lnTo>
                    <a:pt x="365" y="21247"/>
                  </a:lnTo>
                  <a:lnTo>
                    <a:pt x="365" y="21216"/>
                  </a:lnTo>
                  <a:cubicBezTo>
                    <a:pt x="365" y="20852"/>
                    <a:pt x="365" y="20487"/>
                    <a:pt x="396" y="20122"/>
                  </a:cubicBezTo>
                  <a:lnTo>
                    <a:pt x="0" y="20092"/>
                  </a:lnTo>
                  <a:close/>
                  <a:moveTo>
                    <a:pt x="42038" y="21125"/>
                  </a:moveTo>
                  <a:lnTo>
                    <a:pt x="42038" y="21216"/>
                  </a:lnTo>
                  <a:cubicBezTo>
                    <a:pt x="42038" y="21581"/>
                    <a:pt x="42038" y="21976"/>
                    <a:pt x="42007" y="22341"/>
                  </a:cubicBezTo>
                  <a:lnTo>
                    <a:pt x="42402" y="22371"/>
                  </a:lnTo>
                  <a:cubicBezTo>
                    <a:pt x="42402" y="21976"/>
                    <a:pt x="42433" y="21581"/>
                    <a:pt x="42433" y="21216"/>
                  </a:cubicBezTo>
                  <a:lnTo>
                    <a:pt x="42433" y="21125"/>
                  </a:lnTo>
                  <a:close/>
                  <a:moveTo>
                    <a:pt x="396" y="22371"/>
                  </a:moveTo>
                  <a:lnTo>
                    <a:pt x="31" y="22402"/>
                  </a:lnTo>
                  <a:cubicBezTo>
                    <a:pt x="31" y="22767"/>
                    <a:pt x="61" y="23162"/>
                    <a:pt x="122" y="23557"/>
                  </a:cubicBezTo>
                  <a:lnTo>
                    <a:pt x="487" y="23496"/>
                  </a:lnTo>
                  <a:cubicBezTo>
                    <a:pt x="456" y="23131"/>
                    <a:pt x="426" y="22767"/>
                    <a:pt x="396" y="22371"/>
                  </a:cubicBezTo>
                  <a:close/>
                  <a:moveTo>
                    <a:pt x="41916" y="23466"/>
                  </a:moveTo>
                  <a:cubicBezTo>
                    <a:pt x="41886" y="23830"/>
                    <a:pt x="41825" y="24195"/>
                    <a:pt x="41764" y="24590"/>
                  </a:cubicBezTo>
                  <a:lnTo>
                    <a:pt x="42159" y="24651"/>
                  </a:lnTo>
                  <a:cubicBezTo>
                    <a:pt x="42220" y="24256"/>
                    <a:pt x="42251" y="23891"/>
                    <a:pt x="42311" y="23496"/>
                  </a:cubicBezTo>
                  <a:lnTo>
                    <a:pt x="41916" y="23466"/>
                  </a:lnTo>
                  <a:close/>
                  <a:moveTo>
                    <a:pt x="639" y="24621"/>
                  </a:moveTo>
                  <a:lnTo>
                    <a:pt x="274" y="24682"/>
                  </a:lnTo>
                  <a:cubicBezTo>
                    <a:pt x="335" y="25046"/>
                    <a:pt x="396" y="25441"/>
                    <a:pt x="487" y="25806"/>
                  </a:cubicBezTo>
                  <a:lnTo>
                    <a:pt x="852" y="25745"/>
                  </a:lnTo>
                  <a:cubicBezTo>
                    <a:pt x="791" y="25350"/>
                    <a:pt x="700" y="24986"/>
                    <a:pt x="639" y="24621"/>
                  </a:cubicBezTo>
                  <a:close/>
                  <a:moveTo>
                    <a:pt x="41551" y="25685"/>
                  </a:moveTo>
                  <a:cubicBezTo>
                    <a:pt x="41491" y="26049"/>
                    <a:pt x="41399" y="26414"/>
                    <a:pt x="41278" y="26779"/>
                  </a:cubicBezTo>
                  <a:lnTo>
                    <a:pt x="41673" y="26870"/>
                  </a:lnTo>
                  <a:cubicBezTo>
                    <a:pt x="41764" y="26505"/>
                    <a:pt x="41855" y="26141"/>
                    <a:pt x="41947" y="25776"/>
                  </a:cubicBezTo>
                  <a:lnTo>
                    <a:pt x="41551" y="25685"/>
                  </a:lnTo>
                  <a:close/>
                  <a:moveTo>
                    <a:pt x="1125" y="26809"/>
                  </a:moveTo>
                  <a:lnTo>
                    <a:pt x="760" y="26931"/>
                  </a:lnTo>
                  <a:cubicBezTo>
                    <a:pt x="882" y="27296"/>
                    <a:pt x="973" y="27660"/>
                    <a:pt x="1095" y="28025"/>
                  </a:cubicBezTo>
                  <a:lnTo>
                    <a:pt x="1459" y="27903"/>
                  </a:lnTo>
                  <a:cubicBezTo>
                    <a:pt x="1338" y="27539"/>
                    <a:pt x="1247" y="27174"/>
                    <a:pt x="1125" y="26809"/>
                  </a:cubicBezTo>
                  <a:close/>
                  <a:moveTo>
                    <a:pt x="40974" y="27873"/>
                  </a:moveTo>
                  <a:cubicBezTo>
                    <a:pt x="40852" y="28207"/>
                    <a:pt x="40700" y="28572"/>
                    <a:pt x="40579" y="28907"/>
                  </a:cubicBezTo>
                  <a:lnTo>
                    <a:pt x="40913" y="29059"/>
                  </a:lnTo>
                  <a:cubicBezTo>
                    <a:pt x="41065" y="28694"/>
                    <a:pt x="41217" y="28329"/>
                    <a:pt x="41339" y="27995"/>
                  </a:cubicBezTo>
                  <a:lnTo>
                    <a:pt x="40974" y="27873"/>
                  </a:lnTo>
                  <a:close/>
                  <a:moveTo>
                    <a:pt x="1855" y="28967"/>
                  </a:moveTo>
                  <a:lnTo>
                    <a:pt x="1490" y="29089"/>
                  </a:lnTo>
                  <a:cubicBezTo>
                    <a:pt x="1642" y="29454"/>
                    <a:pt x="1794" y="29818"/>
                    <a:pt x="1946" y="30153"/>
                  </a:cubicBezTo>
                  <a:lnTo>
                    <a:pt x="2311" y="30001"/>
                  </a:lnTo>
                  <a:cubicBezTo>
                    <a:pt x="2159" y="29636"/>
                    <a:pt x="2007" y="29302"/>
                    <a:pt x="1855" y="28967"/>
                  </a:cubicBezTo>
                  <a:close/>
                  <a:moveTo>
                    <a:pt x="40123" y="29970"/>
                  </a:moveTo>
                  <a:cubicBezTo>
                    <a:pt x="39971" y="30305"/>
                    <a:pt x="39788" y="30639"/>
                    <a:pt x="39606" y="30973"/>
                  </a:cubicBezTo>
                  <a:lnTo>
                    <a:pt x="39940" y="31156"/>
                  </a:lnTo>
                  <a:cubicBezTo>
                    <a:pt x="40153" y="30821"/>
                    <a:pt x="40305" y="30457"/>
                    <a:pt x="40457" y="30122"/>
                  </a:cubicBezTo>
                  <a:lnTo>
                    <a:pt x="40123" y="29970"/>
                  </a:lnTo>
                  <a:close/>
                  <a:moveTo>
                    <a:pt x="2797" y="31004"/>
                  </a:moveTo>
                  <a:lnTo>
                    <a:pt x="2463" y="31186"/>
                  </a:lnTo>
                  <a:cubicBezTo>
                    <a:pt x="2645" y="31521"/>
                    <a:pt x="2827" y="31855"/>
                    <a:pt x="3040" y="32189"/>
                  </a:cubicBezTo>
                  <a:lnTo>
                    <a:pt x="3344" y="31977"/>
                  </a:lnTo>
                  <a:cubicBezTo>
                    <a:pt x="3162" y="31673"/>
                    <a:pt x="2979" y="31338"/>
                    <a:pt x="2797" y="31004"/>
                  </a:cubicBezTo>
                  <a:close/>
                  <a:moveTo>
                    <a:pt x="39059" y="31946"/>
                  </a:moveTo>
                  <a:cubicBezTo>
                    <a:pt x="38877" y="32280"/>
                    <a:pt x="38664" y="32584"/>
                    <a:pt x="38451" y="32919"/>
                  </a:cubicBezTo>
                  <a:lnTo>
                    <a:pt x="38755" y="33132"/>
                  </a:lnTo>
                  <a:cubicBezTo>
                    <a:pt x="38998" y="32797"/>
                    <a:pt x="39181" y="32463"/>
                    <a:pt x="39393" y="32159"/>
                  </a:cubicBezTo>
                  <a:lnTo>
                    <a:pt x="39059" y="31946"/>
                  </a:lnTo>
                  <a:close/>
                  <a:moveTo>
                    <a:pt x="3982" y="32919"/>
                  </a:moveTo>
                  <a:lnTo>
                    <a:pt x="3648" y="33132"/>
                  </a:lnTo>
                  <a:cubicBezTo>
                    <a:pt x="3861" y="33466"/>
                    <a:pt x="4104" y="33770"/>
                    <a:pt x="4317" y="34074"/>
                  </a:cubicBezTo>
                  <a:lnTo>
                    <a:pt x="4621" y="33831"/>
                  </a:lnTo>
                  <a:cubicBezTo>
                    <a:pt x="4408" y="33557"/>
                    <a:pt x="4195" y="33253"/>
                    <a:pt x="3982" y="32919"/>
                  </a:cubicBezTo>
                  <a:close/>
                  <a:moveTo>
                    <a:pt x="37813" y="33831"/>
                  </a:moveTo>
                  <a:cubicBezTo>
                    <a:pt x="37570" y="34104"/>
                    <a:pt x="37326" y="34408"/>
                    <a:pt x="37083" y="34712"/>
                  </a:cubicBezTo>
                  <a:lnTo>
                    <a:pt x="37387" y="34955"/>
                  </a:lnTo>
                  <a:cubicBezTo>
                    <a:pt x="37630" y="34651"/>
                    <a:pt x="37874" y="34347"/>
                    <a:pt x="38086" y="34043"/>
                  </a:cubicBezTo>
                  <a:lnTo>
                    <a:pt x="37813" y="33831"/>
                  </a:lnTo>
                  <a:close/>
                  <a:moveTo>
                    <a:pt x="5350" y="34712"/>
                  </a:moveTo>
                  <a:lnTo>
                    <a:pt x="5046" y="34955"/>
                  </a:lnTo>
                  <a:cubicBezTo>
                    <a:pt x="5289" y="35259"/>
                    <a:pt x="5563" y="35533"/>
                    <a:pt x="5806" y="35806"/>
                  </a:cubicBezTo>
                  <a:lnTo>
                    <a:pt x="6080" y="35563"/>
                  </a:lnTo>
                  <a:cubicBezTo>
                    <a:pt x="5836" y="35290"/>
                    <a:pt x="5593" y="35016"/>
                    <a:pt x="5350" y="34712"/>
                  </a:cubicBezTo>
                  <a:close/>
                  <a:moveTo>
                    <a:pt x="36323" y="35533"/>
                  </a:moveTo>
                  <a:cubicBezTo>
                    <a:pt x="36080" y="35806"/>
                    <a:pt x="35807" y="36080"/>
                    <a:pt x="35533" y="36323"/>
                  </a:cubicBezTo>
                  <a:lnTo>
                    <a:pt x="35807" y="36627"/>
                  </a:lnTo>
                  <a:cubicBezTo>
                    <a:pt x="36080" y="36353"/>
                    <a:pt x="36354" y="36080"/>
                    <a:pt x="36627" y="35806"/>
                  </a:cubicBezTo>
                  <a:lnTo>
                    <a:pt x="36323" y="35533"/>
                  </a:lnTo>
                  <a:close/>
                  <a:moveTo>
                    <a:pt x="6900" y="36353"/>
                  </a:moveTo>
                  <a:lnTo>
                    <a:pt x="6627" y="36627"/>
                  </a:lnTo>
                  <a:cubicBezTo>
                    <a:pt x="6900" y="36901"/>
                    <a:pt x="7204" y="37144"/>
                    <a:pt x="7478" y="37387"/>
                  </a:cubicBezTo>
                  <a:lnTo>
                    <a:pt x="7721" y="37113"/>
                  </a:lnTo>
                  <a:cubicBezTo>
                    <a:pt x="7447" y="36870"/>
                    <a:pt x="7174" y="36597"/>
                    <a:pt x="6900" y="36353"/>
                  </a:cubicBezTo>
                  <a:close/>
                  <a:moveTo>
                    <a:pt x="34682" y="37083"/>
                  </a:moveTo>
                  <a:cubicBezTo>
                    <a:pt x="34408" y="37326"/>
                    <a:pt x="34104" y="37569"/>
                    <a:pt x="33831" y="37782"/>
                  </a:cubicBezTo>
                  <a:lnTo>
                    <a:pt x="34044" y="38086"/>
                  </a:lnTo>
                  <a:cubicBezTo>
                    <a:pt x="34348" y="37873"/>
                    <a:pt x="34652" y="37630"/>
                    <a:pt x="34956" y="37387"/>
                  </a:cubicBezTo>
                  <a:lnTo>
                    <a:pt x="34682" y="37083"/>
                  </a:lnTo>
                  <a:close/>
                  <a:moveTo>
                    <a:pt x="8602" y="37812"/>
                  </a:moveTo>
                  <a:lnTo>
                    <a:pt x="8390" y="38116"/>
                  </a:lnTo>
                  <a:cubicBezTo>
                    <a:pt x="8694" y="38360"/>
                    <a:pt x="8998" y="38572"/>
                    <a:pt x="9302" y="38785"/>
                  </a:cubicBezTo>
                  <a:lnTo>
                    <a:pt x="9514" y="38481"/>
                  </a:lnTo>
                  <a:cubicBezTo>
                    <a:pt x="9210" y="38268"/>
                    <a:pt x="8906" y="38025"/>
                    <a:pt x="8602" y="37812"/>
                  </a:cubicBezTo>
                  <a:close/>
                  <a:moveTo>
                    <a:pt x="32919" y="38451"/>
                  </a:moveTo>
                  <a:cubicBezTo>
                    <a:pt x="32585" y="38664"/>
                    <a:pt x="32281" y="38876"/>
                    <a:pt x="31946" y="39059"/>
                  </a:cubicBezTo>
                  <a:lnTo>
                    <a:pt x="32159" y="39393"/>
                  </a:lnTo>
                  <a:cubicBezTo>
                    <a:pt x="32493" y="39180"/>
                    <a:pt x="32797" y="38998"/>
                    <a:pt x="33101" y="38785"/>
                  </a:cubicBezTo>
                  <a:lnTo>
                    <a:pt x="32919" y="38451"/>
                  </a:lnTo>
                  <a:close/>
                  <a:moveTo>
                    <a:pt x="10487" y="39089"/>
                  </a:moveTo>
                  <a:lnTo>
                    <a:pt x="10274" y="39393"/>
                  </a:lnTo>
                  <a:cubicBezTo>
                    <a:pt x="10609" y="39606"/>
                    <a:pt x="10943" y="39788"/>
                    <a:pt x="11277" y="39971"/>
                  </a:cubicBezTo>
                  <a:lnTo>
                    <a:pt x="11460" y="39636"/>
                  </a:lnTo>
                  <a:cubicBezTo>
                    <a:pt x="11125" y="39454"/>
                    <a:pt x="10791" y="39271"/>
                    <a:pt x="10487" y="39089"/>
                  </a:cubicBezTo>
                  <a:close/>
                  <a:moveTo>
                    <a:pt x="30974" y="39606"/>
                  </a:moveTo>
                  <a:cubicBezTo>
                    <a:pt x="30639" y="39788"/>
                    <a:pt x="30305" y="39971"/>
                    <a:pt x="29971" y="40123"/>
                  </a:cubicBezTo>
                  <a:lnTo>
                    <a:pt x="30123" y="40457"/>
                  </a:lnTo>
                  <a:cubicBezTo>
                    <a:pt x="30487" y="40305"/>
                    <a:pt x="30822" y="40123"/>
                    <a:pt x="31156" y="39940"/>
                  </a:cubicBezTo>
                  <a:lnTo>
                    <a:pt x="30974" y="39606"/>
                  </a:lnTo>
                  <a:close/>
                  <a:moveTo>
                    <a:pt x="12463" y="40153"/>
                  </a:moveTo>
                  <a:lnTo>
                    <a:pt x="12311" y="40487"/>
                  </a:lnTo>
                  <a:cubicBezTo>
                    <a:pt x="12676" y="40639"/>
                    <a:pt x="13010" y="40791"/>
                    <a:pt x="13375" y="40943"/>
                  </a:cubicBezTo>
                  <a:lnTo>
                    <a:pt x="13527" y="40578"/>
                  </a:lnTo>
                  <a:cubicBezTo>
                    <a:pt x="13162" y="40457"/>
                    <a:pt x="12827" y="40305"/>
                    <a:pt x="12463" y="40153"/>
                  </a:cubicBezTo>
                  <a:close/>
                  <a:moveTo>
                    <a:pt x="28937" y="40578"/>
                  </a:moveTo>
                  <a:cubicBezTo>
                    <a:pt x="28603" y="40700"/>
                    <a:pt x="28238" y="40822"/>
                    <a:pt x="27873" y="40943"/>
                  </a:cubicBezTo>
                  <a:lnTo>
                    <a:pt x="27995" y="41308"/>
                  </a:lnTo>
                  <a:cubicBezTo>
                    <a:pt x="28360" y="41186"/>
                    <a:pt x="28724" y="41065"/>
                    <a:pt x="29089" y="40913"/>
                  </a:cubicBezTo>
                  <a:lnTo>
                    <a:pt x="28937" y="40578"/>
                  </a:lnTo>
                  <a:close/>
                  <a:moveTo>
                    <a:pt x="14590" y="40974"/>
                  </a:moveTo>
                  <a:lnTo>
                    <a:pt x="14469" y="41338"/>
                  </a:lnTo>
                  <a:cubicBezTo>
                    <a:pt x="14803" y="41460"/>
                    <a:pt x="15198" y="41551"/>
                    <a:pt x="15563" y="41673"/>
                  </a:cubicBezTo>
                  <a:lnTo>
                    <a:pt x="15654" y="41308"/>
                  </a:lnTo>
                  <a:cubicBezTo>
                    <a:pt x="15290" y="41217"/>
                    <a:pt x="14925" y="41095"/>
                    <a:pt x="14590" y="40974"/>
                  </a:cubicBezTo>
                  <a:close/>
                  <a:moveTo>
                    <a:pt x="26810" y="41278"/>
                  </a:moveTo>
                  <a:cubicBezTo>
                    <a:pt x="26445" y="41399"/>
                    <a:pt x="26080" y="41490"/>
                    <a:pt x="25715" y="41551"/>
                  </a:cubicBezTo>
                  <a:lnTo>
                    <a:pt x="25776" y="41946"/>
                  </a:lnTo>
                  <a:cubicBezTo>
                    <a:pt x="26171" y="41855"/>
                    <a:pt x="26536" y="41764"/>
                    <a:pt x="26901" y="41642"/>
                  </a:cubicBezTo>
                  <a:lnTo>
                    <a:pt x="26810" y="41278"/>
                  </a:lnTo>
                  <a:close/>
                  <a:moveTo>
                    <a:pt x="16749" y="41582"/>
                  </a:moveTo>
                  <a:lnTo>
                    <a:pt x="16657" y="41946"/>
                  </a:lnTo>
                  <a:cubicBezTo>
                    <a:pt x="17052" y="42037"/>
                    <a:pt x="17417" y="42098"/>
                    <a:pt x="17782" y="42159"/>
                  </a:cubicBezTo>
                  <a:lnTo>
                    <a:pt x="17843" y="41794"/>
                  </a:lnTo>
                  <a:cubicBezTo>
                    <a:pt x="17478" y="41733"/>
                    <a:pt x="17113" y="41642"/>
                    <a:pt x="16749" y="41582"/>
                  </a:cubicBezTo>
                  <a:close/>
                  <a:moveTo>
                    <a:pt x="24591" y="41764"/>
                  </a:moveTo>
                  <a:cubicBezTo>
                    <a:pt x="24226" y="41825"/>
                    <a:pt x="23861" y="41885"/>
                    <a:pt x="23466" y="41916"/>
                  </a:cubicBezTo>
                  <a:lnTo>
                    <a:pt x="23527" y="42311"/>
                  </a:lnTo>
                  <a:cubicBezTo>
                    <a:pt x="23892" y="42250"/>
                    <a:pt x="24287" y="42220"/>
                    <a:pt x="24651" y="42159"/>
                  </a:cubicBezTo>
                  <a:lnTo>
                    <a:pt x="24591" y="41764"/>
                  </a:lnTo>
                  <a:close/>
                  <a:moveTo>
                    <a:pt x="18967" y="41946"/>
                  </a:moveTo>
                  <a:lnTo>
                    <a:pt x="18937" y="42311"/>
                  </a:lnTo>
                  <a:cubicBezTo>
                    <a:pt x="19302" y="42341"/>
                    <a:pt x="19697" y="42372"/>
                    <a:pt x="20092" y="42402"/>
                  </a:cubicBezTo>
                  <a:lnTo>
                    <a:pt x="20092" y="42007"/>
                  </a:lnTo>
                  <a:cubicBezTo>
                    <a:pt x="19727" y="42007"/>
                    <a:pt x="19363" y="41977"/>
                    <a:pt x="18967" y="41946"/>
                  </a:cubicBezTo>
                  <a:close/>
                  <a:moveTo>
                    <a:pt x="22372" y="42007"/>
                  </a:moveTo>
                  <a:cubicBezTo>
                    <a:pt x="21977" y="42037"/>
                    <a:pt x="21612" y="42037"/>
                    <a:pt x="21217" y="42037"/>
                  </a:cubicBezTo>
                  <a:lnTo>
                    <a:pt x="21217" y="42433"/>
                  </a:lnTo>
                  <a:cubicBezTo>
                    <a:pt x="21612" y="42433"/>
                    <a:pt x="22007" y="42433"/>
                    <a:pt x="22372" y="42402"/>
                  </a:cubicBezTo>
                  <a:lnTo>
                    <a:pt x="22372" y="4200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6" name="Google Shape;646;p39"/>
          <p:cNvSpPr/>
          <p:nvPr/>
        </p:nvSpPr>
        <p:spPr>
          <a:xfrm>
            <a:off x="11142799" y="3533067"/>
            <a:ext cx="2253020" cy="2258608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7" name="Google Shape;647;p39"/>
          <p:cNvGrpSpPr/>
          <p:nvPr/>
        </p:nvGrpSpPr>
        <p:grpSpPr>
          <a:xfrm flipH="1">
            <a:off x="-573159" y="-268550"/>
            <a:ext cx="2876597" cy="1608787"/>
            <a:chOff x="7572340" y="2404875"/>
            <a:chExt cx="2162798" cy="1206590"/>
          </a:xfrm>
        </p:grpSpPr>
        <p:sp>
          <p:nvSpPr>
            <p:cNvPr id="648" name="Google Shape;648;p39"/>
            <p:cNvSpPr/>
            <p:nvPr/>
          </p:nvSpPr>
          <p:spPr>
            <a:xfrm flipH="1">
              <a:off x="7572340" y="2404875"/>
              <a:ext cx="2162798" cy="116887"/>
            </a:xfrm>
            <a:custGeom>
              <a:avLst/>
              <a:gdLst/>
              <a:ahLst/>
              <a:cxnLst/>
              <a:rect l="l" t="t" r="r" b="b"/>
              <a:pathLst>
                <a:path w="27570" h="1490" extrusionOk="0">
                  <a:moveTo>
                    <a:pt x="760" y="1"/>
                  </a:moveTo>
                  <a:cubicBezTo>
                    <a:pt x="335" y="1"/>
                    <a:pt x="0" y="335"/>
                    <a:pt x="0" y="760"/>
                  </a:cubicBezTo>
                  <a:cubicBezTo>
                    <a:pt x="0" y="1156"/>
                    <a:pt x="335" y="1490"/>
                    <a:pt x="760" y="1490"/>
                  </a:cubicBezTo>
                  <a:lnTo>
                    <a:pt x="26809" y="1490"/>
                  </a:lnTo>
                  <a:cubicBezTo>
                    <a:pt x="27235" y="1490"/>
                    <a:pt x="27569" y="1156"/>
                    <a:pt x="27569" y="760"/>
                  </a:cubicBezTo>
                  <a:cubicBezTo>
                    <a:pt x="27569" y="335"/>
                    <a:pt x="27235" y="1"/>
                    <a:pt x="2680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9"/>
            <p:cNvSpPr/>
            <p:nvPr/>
          </p:nvSpPr>
          <p:spPr>
            <a:xfrm flipH="1">
              <a:off x="8182818" y="2767299"/>
              <a:ext cx="1552319" cy="119319"/>
            </a:xfrm>
            <a:custGeom>
              <a:avLst/>
              <a:gdLst/>
              <a:ahLst/>
              <a:cxnLst/>
              <a:rect l="l" t="t" r="r" b="b"/>
              <a:pathLst>
                <a:path w="19788" h="1521" extrusionOk="0">
                  <a:moveTo>
                    <a:pt x="760" y="1"/>
                  </a:moveTo>
                  <a:cubicBezTo>
                    <a:pt x="335" y="1"/>
                    <a:pt x="0" y="365"/>
                    <a:pt x="0" y="761"/>
                  </a:cubicBezTo>
                  <a:cubicBezTo>
                    <a:pt x="0" y="1186"/>
                    <a:pt x="335" y="1520"/>
                    <a:pt x="760" y="1520"/>
                  </a:cubicBezTo>
                  <a:lnTo>
                    <a:pt x="19028" y="1520"/>
                  </a:lnTo>
                  <a:cubicBezTo>
                    <a:pt x="19454" y="1520"/>
                    <a:pt x="19788" y="1186"/>
                    <a:pt x="19788" y="761"/>
                  </a:cubicBezTo>
                  <a:cubicBezTo>
                    <a:pt x="19788" y="335"/>
                    <a:pt x="19454" y="1"/>
                    <a:pt x="1902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9"/>
            <p:cNvSpPr/>
            <p:nvPr/>
          </p:nvSpPr>
          <p:spPr>
            <a:xfrm flipH="1">
              <a:off x="7889503" y="3132154"/>
              <a:ext cx="1845634" cy="116887"/>
            </a:xfrm>
            <a:custGeom>
              <a:avLst/>
              <a:gdLst/>
              <a:ahLst/>
              <a:cxnLst/>
              <a:rect l="l" t="t" r="r" b="b"/>
              <a:pathLst>
                <a:path w="23527" h="1490" extrusionOk="0">
                  <a:moveTo>
                    <a:pt x="760" y="0"/>
                  </a:moveTo>
                  <a:cubicBezTo>
                    <a:pt x="335" y="0"/>
                    <a:pt x="0" y="335"/>
                    <a:pt x="0" y="730"/>
                  </a:cubicBezTo>
                  <a:cubicBezTo>
                    <a:pt x="0" y="1155"/>
                    <a:pt x="335" y="1490"/>
                    <a:pt x="760" y="1490"/>
                  </a:cubicBezTo>
                  <a:lnTo>
                    <a:pt x="22767" y="1490"/>
                  </a:lnTo>
                  <a:cubicBezTo>
                    <a:pt x="23192" y="1490"/>
                    <a:pt x="23527" y="1155"/>
                    <a:pt x="23527" y="730"/>
                  </a:cubicBezTo>
                  <a:cubicBezTo>
                    <a:pt x="23527" y="335"/>
                    <a:pt x="23192" y="0"/>
                    <a:pt x="2276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9"/>
            <p:cNvSpPr/>
            <p:nvPr/>
          </p:nvSpPr>
          <p:spPr>
            <a:xfrm flipH="1">
              <a:off x="8812281" y="3494578"/>
              <a:ext cx="922856" cy="116887"/>
            </a:xfrm>
            <a:custGeom>
              <a:avLst/>
              <a:gdLst/>
              <a:ahLst/>
              <a:cxnLst/>
              <a:rect l="l" t="t" r="r" b="b"/>
              <a:pathLst>
                <a:path w="11764" h="1490" extrusionOk="0">
                  <a:moveTo>
                    <a:pt x="760" y="0"/>
                  </a:moveTo>
                  <a:cubicBezTo>
                    <a:pt x="335" y="0"/>
                    <a:pt x="0" y="335"/>
                    <a:pt x="0" y="760"/>
                  </a:cubicBezTo>
                  <a:cubicBezTo>
                    <a:pt x="0" y="1155"/>
                    <a:pt x="335" y="1490"/>
                    <a:pt x="760" y="1490"/>
                  </a:cubicBezTo>
                  <a:lnTo>
                    <a:pt x="11004" y="1490"/>
                  </a:lnTo>
                  <a:cubicBezTo>
                    <a:pt x="11429" y="1490"/>
                    <a:pt x="11764" y="1155"/>
                    <a:pt x="11764" y="760"/>
                  </a:cubicBezTo>
                  <a:cubicBezTo>
                    <a:pt x="11764" y="335"/>
                    <a:pt x="11429" y="0"/>
                    <a:pt x="1100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2" name="Google Shape;652;p39"/>
          <p:cNvSpPr/>
          <p:nvPr/>
        </p:nvSpPr>
        <p:spPr>
          <a:xfrm>
            <a:off x="11142799" y="432601"/>
            <a:ext cx="1801637" cy="1806105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3" name="Google Shape;653;p39"/>
          <p:cNvGrpSpPr/>
          <p:nvPr/>
        </p:nvGrpSpPr>
        <p:grpSpPr>
          <a:xfrm>
            <a:off x="6230491" y="5606452"/>
            <a:ext cx="4024922" cy="4034864"/>
            <a:chOff x="3896445" y="840725"/>
            <a:chExt cx="2534275" cy="2534250"/>
          </a:xfrm>
        </p:grpSpPr>
        <p:sp>
          <p:nvSpPr>
            <p:cNvPr id="654" name="Google Shape;654;p39"/>
            <p:cNvSpPr/>
            <p:nvPr/>
          </p:nvSpPr>
          <p:spPr>
            <a:xfrm>
              <a:off x="3896445" y="840725"/>
              <a:ext cx="2534275" cy="2534250"/>
            </a:xfrm>
            <a:custGeom>
              <a:avLst/>
              <a:gdLst/>
              <a:ahLst/>
              <a:cxnLst/>
              <a:rect l="l" t="t" r="r" b="b"/>
              <a:pathLst>
                <a:path w="101371" h="101370" extrusionOk="0">
                  <a:moveTo>
                    <a:pt x="50062" y="1"/>
                  </a:moveTo>
                  <a:lnTo>
                    <a:pt x="50062" y="396"/>
                  </a:lnTo>
                  <a:cubicBezTo>
                    <a:pt x="50306" y="396"/>
                    <a:pt x="50562" y="382"/>
                    <a:pt x="50814" y="382"/>
                  </a:cubicBezTo>
                  <a:cubicBezTo>
                    <a:pt x="50940" y="382"/>
                    <a:pt x="51065" y="386"/>
                    <a:pt x="51187" y="396"/>
                  </a:cubicBezTo>
                  <a:lnTo>
                    <a:pt x="51187" y="1"/>
                  </a:lnTo>
                  <a:close/>
                  <a:moveTo>
                    <a:pt x="48907" y="31"/>
                  </a:moveTo>
                  <a:cubicBezTo>
                    <a:pt x="48543" y="31"/>
                    <a:pt x="48147" y="61"/>
                    <a:pt x="47783" y="92"/>
                  </a:cubicBezTo>
                  <a:lnTo>
                    <a:pt x="47783" y="457"/>
                  </a:lnTo>
                  <a:cubicBezTo>
                    <a:pt x="48178" y="426"/>
                    <a:pt x="48543" y="426"/>
                    <a:pt x="48938" y="396"/>
                  </a:cubicBezTo>
                  <a:lnTo>
                    <a:pt x="48907" y="31"/>
                  </a:lnTo>
                  <a:close/>
                  <a:moveTo>
                    <a:pt x="52342" y="31"/>
                  </a:moveTo>
                  <a:lnTo>
                    <a:pt x="52342" y="396"/>
                  </a:lnTo>
                  <a:cubicBezTo>
                    <a:pt x="52707" y="426"/>
                    <a:pt x="53102" y="426"/>
                    <a:pt x="53467" y="457"/>
                  </a:cubicBezTo>
                  <a:lnTo>
                    <a:pt x="53497" y="61"/>
                  </a:lnTo>
                  <a:cubicBezTo>
                    <a:pt x="53102" y="61"/>
                    <a:pt x="52737" y="31"/>
                    <a:pt x="52342" y="31"/>
                  </a:cubicBezTo>
                  <a:close/>
                  <a:moveTo>
                    <a:pt x="46628" y="153"/>
                  </a:moveTo>
                  <a:cubicBezTo>
                    <a:pt x="46263" y="183"/>
                    <a:pt x="45868" y="213"/>
                    <a:pt x="45503" y="274"/>
                  </a:cubicBezTo>
                  <a:lnTo>
                    <a:pt x="45533" y="639"/>
                  </a:lnTo>
                  <a:cubicBezTo>
                    <a:pt x="45898" y="609"/>
                    <a:pt x="46293" y="578"/>
                    <a:pt x="46658" y="548"/>
                  </a:cubicBezTo>
                  <a:lnTo>
                    <a:pt x="46628" y="153"/>
                  </a:lnTo>
                  <a:close/>
                  <a:moveTo>
                    <a:pt x="54652" y="153"/>
                  </a:moveTo>
                  <a:lnTo>
                    <a:pt x="54622" y="548"/>
                  </a:lnTo>
                  <a:cubicBezTo>
                    <a:pt x="54986" y="548"/>
                    <a:pt x="55351" y="578"/>
                    <a:pt x="55746" y="639"/>
                  </a:cubicBezTo>
                  <a:lnTo>
                    <a:pt x="55777" y="244"/>
                  </a:lnTo>
                  <a:cubicBezTo>
                    <a:pt x="55412" y="213"/>
                    <a:pt x="55017" y="183"/>
                    <a:pt x="54652" y="153"/>
                  </a:cubicBezTo>
                  <a:close/>
                  <a:moveTo>
                    <a:pt x="44348" y="396"/>
                  </a:moveTo>
                  <a:cubicBezTo>
                    <a:pt x="43983" y="426"/>
                    <a:pt x="43588" y="487"/>
                    <a:pt x="43223" y="548"/>
                  </a:cubicBezTo>
                  <a:lnTo>
                    <a:pt x="43284" y="913"/>
                  </a:lnTo>
                  <a:cubicBezTo>
                    <a:pt x="43649" y="882"/>
                    <a:pt x="44014" y="821"/>
                    <a:pt x="44409" y="761"/>
                  </a:cubicBezTo>
                  <a:lnTo>
                    <a:pt x="44348" y="396"/>
                  </a:lnTo>
                  <a:close/>
                  <a:moveTo>
                    <a:pt x="56901" y="365"/>
                  </a:moveTo>
                  <a:lnTo>
                    <a:pt x="56871" y="761"/>
                  </a:lnTo>
                  <a:cubicBezTo>
                    <a:pt x="57236" y="791"/>
                    <a:pt x="57631" y="852"/>
                    <a:pt x="57996" y="913"/>
                  </a:cubicBezTo>
                  <a:lnTo>
                    <a:pt x="58056" y="517"/>
                  </a:lnTo>
                  <a:cubicBezTo>
                    <a:pt x="57661" y="487"/>
                    <a:pt x="57297" y="426"/>
                    <a:pt x="56901" y="365"/>
                  </a:cubicBezTo>
                  <a:close/>
                  <a:moveTo>
                    <a:pt x="59181" y="700"/>
                  </a:moveTo>
                  <a:lnTo>
                    <a:pt x="59120" y="1095"/>
                  </a:lnTo>
                  <a:cubicBezTo>
                    <a:pt x="59485" y="1156"/>
                    <a:pt x="59880" y="1216"/>
                    <a:pt x="60245" y="1277"/>
                  </a:cubicBezTo>
                  <a:lnTo>
                    <a:pt x="60306" y="913"/>
                  </a:lnTo>
                  <a:cubicBezTo>
                    <a:pt x="59941" y="852"/>
                    <a:pt x="59546" y="761"/>
                    <a:pt x="59181" y="700"/>
                  </a:cubicBezTo>
                  <a:close/>
                  <a:moveTo>
                    <a:pt x="42099" y="730"/>
                  </a:moveTo>
                  <a:cubicBezTo>
                    <a:pt x="41704" y="791"/>
                    <a:pt x="41339" y="852"/>
                    <a:pt x="40944" y="943"/>
                  </a:cubicBezTo>
                  <a:lnTo>
                    <a:pt x="41035" y="1308"/>
                  </a:lnTo>
                  <a:cubicBezTo>
                    <a:pt x="41400" y="1247"/>
                    <a:pt x="41764" y="1156"/>
                    <a:pt x="42160" y="1095"/>
                  </a:cubicBezTo>
                  <a:lnTo>
                    <a:pt x="42099" y="730"/>
                  </a:lnTo>
                  <a:close/>
                  <a:moveTo>
                    <a:pt x="61430" y="1156"/>
                  </a:moveTo>
                  <a:lnTo>
                    <a:pt x="61339" y="1520"/>
                  </a:lnTo>
                  <a:cubicBezTo>
                    <a:pt x="61734" y="1581"/>
                    <a:pt x="62099" y="1672"/>
                    <a:pt x="62464" y="1764"/>
                  </a:cubicBezTo>
                  <a:lnTo>
                    <a:pt x="62555" y="1399"/>
                  </a:lnTo>
                  <a:cubicBezTo>
                    <a:pt x="62190" y="1308"/>
                    <a:pt x="61795" y="1216"/>
                    <a:pt x="61430" y="1156"/>
                  </a:cubicBezTo>
                  <a:close/>
                  <a:moveTo>
                    <a:pt x="39819" y="1156"/>
                  </a:moveTo>
                  <a:cubicBezTo>
                    <a:pt x="39454" y="1247"/>
                    <a:pt x="39090" y="1338"/>
                    <a:pt x="38725" y="1429"/>
                  </a:cubicBezTo>
                  <a:lnTo>
                    <a:pt x="38816" y="1794"/>
                  </a:lnTo>
                  <a:cubicBezTo>
                    <a:pt x="39181" y="1703"/>
                    <a:pt x="39545" y="1612"/>
                    <a:pt x="39910" y="1551"/>
                  </a:cubicBezTo>
                  <a:lnTo>
                    <a:pt x="39819" y="1156"/>
                  </a:lnTo>
                  <a:close/>
                  <a:moveTo>
                    <a:pt x="63680" y="1672"/>
                  </a:moveTo>
                  <a:lnTo>
                    <a:pt x="63558" y="2037"/>
                  </a:lnTo>
                  <a:cubicBezTo>
                    <a:pt x="63923" y="2128"/>
                    <a:pt x="64288" y="2250"/>
                    <a:pt x="64652" y="2341"/>
                  </a:cubicBezTo>
                  <a:lnTo>
                    <a:pt x="64774" y="1976"/>
                  </a:lnTo>
                  <a:cubicBezTo>
                    <a:pt x="64409" y="1885"/>
                    <a:pt x="64044" y="1764"/>
                    <a:pt x="63680" y="1672"/>
                  </a:cubicBezTo>
                  <a:close/>
                  <a:moveTo>
                    <a:pt x="37600" y="1703"/>
                  </a:moveTo>
                  <a:cubicBezTo>
                    <a:pt x="37235" y="1794"/>
                    <a:pt x="36871" y="1916"/>
                    <a:pt x="36506" y="2007"/>
                  </a:cubicBezTo>
                  <a:lnTo>
                    <a:pt x="36597" y="2372"/>
                  </a:lnTo>
                  <a:cubicBezTo>
                    <a:pt x="36962" y="2280"/>
                    <a:pt x="37327" y="2159"/>
                    <a:pt x="37691" y="2068"/>
                  </a:cubicBezTo>
                  <a:lnTo>
                    <a:pt x="37600" y="1703"/>
                  </a:lnTo>
                  <a:close/>
                  <a:moveTo>
                    <a:pt x="65868" y="2311"/>
                  </a:moveTo>
                  <a:lnTo>
                    <a:pt x="65747" y="2675"/>
                  </a:lnTo>
                  <a:cubicBezTo>
                    <a:pt x="66111" y="2797"/>
                    <a:pt x="66476" y="2919"/>
                    <a:pt x="66841" y="3040"/>
                  </a:cubicBezTo>
                  <a:lnTo>
                    <a:pt x="66962" y="2675"/>
                  </a:lnTo>
                  <a:cubicBezTo>
                    <a:pt x="66598" y="2554"/>
                    <a:pt x="66233" y="2432"/>
                    <a:pt x="65868" y="2311"/>
                  </a:cubicBezTo>
                  <a:close/>
                  <a:moveTo>
                    <a:pt x="35412" y="2341"/>
                  </a:moveTo>
                  <a:cubicBezTo>
                    <a:pt x="35047" y="2463"/>
                    <a:pt x="34682" y="2584"/>
                    <a:pt x="34317" y="2706"/>
                  </a:cubicBezTo>
                  <a:lnTo>
                    <a:pt x="34439" y="3071"/>
                  </a:lnTo>
                  <a:cubicBezTo>
                    <a:pt x="34804" y="2949"/>
                    <a:pt x="35168" y="2827"/>
                    <a:pt x="35533" y="2706"/>
                  </a:cubicBezTo>
                  <a:lnTo>
                    <a:pt x="35412" y="2341"/>
                  </a:lnTo>
                  <a:close/>
                  <a:moveTo>
                    <a:pt x="68026" y="3040"/>
                  </a:moveTo>
                  <a:lnTo>
                    <a:pt x="67905" y="3405"/>
                  </a:lnTo>
                  <a:cubicBezTo>
                    <a:pt x="68269" y="3527"/>
                    <a:pt x="68634" y="3679"/>
                    <a:pt x="68969" y="3800"/>
                  </a:cubicBezTo>
                  <a:lnTo>
                    <a:pt x="69120" y="3466"/>
                  </a:lnTo>
                  <a:cubicBezTo>
                    <a:pt x="68756" y="3314"/>
                    <a:pt x="68391" y="3192"/>
                    <a:pt x="68026" y="3040"/>
                  </a:cubicBezTo>
                  <a:close/>
                  <a:moveTo>
                    <a:pt x="33254" y="3071"/>
                  </a:moveTo>
                  <a:cubicBezTo>
                    <a:pt x="32889" y="3223"/>
                    <a:pt x="32524" y="3344"/>
                    <a:pt x="32159" y="3496"/>
                  </a:cubicBezTo>
                  <a:lnTo>
                    <a:pt x="32311" y="3830"/>
                  </a:lnTo>
                  <a:cubicBezTo>
                    <a:pt x="32646" y="3709"/>
                    <a:pt x="33010" y="3587"/>
                    <a:pt x="33375" y="3435"/>
                  </a:cubicBezTo>
                  <a:lnTo>
                    <a:pt x="33254" y="3071"/>
                  </a:lnTo>
                  <a:close/>
                  <a:moveTo>
                    <a:pt x="70184" y="3891"/>
                  </a:moveTo>
                  <a:lnTo>
                    <a:pt x="70032" y="4226"/>
                  </a:lnTo>
                  <a:cubicBezTo>
                    <a:pt x="70397" y="4378"/>
                    <a:pt x="70731" y="4530"/>
                    <a:pt x="71096" y="4682"/>
                  </a:cubicBezTo>
                  <a:lnTo>
                    <a:pt x="71248" y="4347"/>
                  </a:lnTo>
                  <a:cubicBezTo>
                    <a:pt x="70883" y="4195"/>
                    <a:pt x="70519" y="4043"/>
                    <a:pt x="70184" y="3891"/>
                  </a:cubicBezTo>
                  <a:close/>
                  <a:moveTo>
                    <a:pt x="31095" y="3922"/>
                  </a:moveTo>
                  <a:cubicBezTo>
                    <a:pt x="30761" y="4074"/>
                    <a:pt x="30396" y="4226"/>
                    <a:pt x="30062" y="4378"/>
                  </a:cubicBezTo>
                  <a:lnTo>
                    <a:pt x="30214" y="4712"/>
                  </a:lnTo>
                  <a:cubicBezTo>
                    <a:pt x="30548" y="4560"/>
                    <a:pt x="30913" y="4408"/>
                    <a:pt x="31247" y="4286"/>
                  </a:cubicBezTo>
                  <a:lnTo>
                    <a:pt x="31095" y="3922"/>
                  </a:lnTo>
                  <a:close/>
                  <a:moveTo>
                    <a:pt x="72282" y="4803"/>
                  </a:moveTo>
                  <a:lnTo>
                    <a:pt x="72130" y="5168"/>
                  </a:lnTo>
                  <a:cubicBezTo>
                    <a:pt x="72464" y="5320"/>
                    <a:pt x="72798" y="5472"/>
                    <a:pt x="73133" y="5654"/>
                  </a:cubicBezTo>
                  <a:lnTo>
                    <a:pt x="73315" y="5320"/>
                  </a:lnTo>
                  <a:cubicBezTo>
                    <a:pt x="72981" y="5137"/>
                    <a:pt x="72616" y="4986"/>
                    <a:pt x="72282" y="4803"/>
                  </a:cubicBezTo>
                  <a:close/>
                  <a:moveTo>
                    <a:pt x="29029" y="4864"/>
                  </a:moveTo>
                  <a:cubicBezTo>
                    <a:pt x="28694" y="5016"/>
                    <a:pt x="28329" y="5168"/>
                    <a:pt x="27995" y="5350"/>
                  </a:cubicBezTo>
                  <a:lnTo>
                    <a:pt x="28177" y="5685"/>
                  </a:lnTo>
                  <a:cubicBezTo>
                    <a:pt x="28512" y="5533"/>
                    <a:pt x="28846" y="5350"/>
                    <a:pt x="29181" y="5198"/>
                  </a:cubicBezTo>
                  <a:lnTo>
                    <a:pt x="29029" y="4864"/>
                  </a:lnTo>
                  <a:close/>
                  <a:moveTo>
                    <a:pt x="74349" y="5837"/>
                  </a:moveTo>
                  <a:lnTo>
                    <a:pt x="74166" y="6171"/>
                  </a:lnTo>
                  <a:cubicBezTo>
                    <a:pt x="74501" y="6353"/>
                    <a:pt x="74835" y="6536"/>
                    <a:pt x="75169" y="6718"/>
                  </a:cubicBezTo>
                  <a:lnTo>
                    <a:pt x="75352" y="6384"/>
                  </a:lnTo>
                  <a:cubicBezTo>
                    <a:pt x="75017" y="6201"/>
                    <a:pt x="74683" y="6019"/>
                    <a:pt x="74349" y="5837"/>
                  </a:cubicBezTo>
                  <a:close/>
                  <a:moveTo>
                    <a:pt x="26992" y="5867"/>
                  </a:moveTo>
                  <a:cubicBezTo>
                    <a:pt x="26658" y="6049"/>
                    <a:pt x="26323" y="6232"/>
                    <a:pt x="25989" y="6414"/>
                  </a:cubicBezTo>
                  <a:lnTo>
                    <a:pt x="26171" y="6748"/>
                  </a:lnTo>
                  <a:cubicBezTo>
                    <a:pt x="26506" y="6566"/>
                    <a:pt x="26840" y="6384"/>
                    <a:pt x="27174" y="6201"/>
                  </a:cubicBezTo>
                  <a:lnTo>
                    <a:pt x="26992" y="5867"/>
                  </a:lnTo>
                  <a:close/>
                  <a:moveTo>
                    <a:pt x="76324" y="6961"/>
                  </a:moveTo>
                  <a:lnTo>
                    <a:pt x="76142" y="7296"/>
                  </a:lnTo>
                  <a:cubicBezTo>
                    <a:pt x="76476" y="7478"/>
                    <a:pt x="76811" y="7660"/>
                    <a:pt x="77115" y="7873"/>
                  </a:cubicBezTo>
                  <a:lnTo>
                    <a:pt x="77327" y="7539"/>
                  </a:lnTo>
                  <a:cubicBezTo>
                    <a:pt x="76993" y="7356"/>
                    <a:pt x="76659" y="7144"/>
                    <a:pt x="76324" y="6961"/>
                  </a:cubicBezTo>
                  <a:close/>
                  <a:moveTo>
                    <a:pt x="24986" y="6992"/>
                  </a:moveTo>
                  <a:cubicBezTo>
                    <a:pt x="24652" y="7174"/>
                    <a:pt x="24348" y="7387"/>
                    <a:pt x="24013" y="7569"/>
                  </a:cubicBezTo>
                  <a:lnTo>
                    <a:pt x="24226" y="7903"/>
                  </a:lnTo>
                  <a:cubicBezTo>
                    <a:pt x="24530" y="7691"/>
                    <a:pt x="24864" y="7508"/>
                    <a:pt x="25199" y="7326"/>
                  </a:cubicBezTo>
                  <a:lnTo>
                    <a:pt x="24986" y="6992"/>
                  </a:lnTo>
                  <a:close/>
                  <a:moveTo>
                    <a:pt x="78300" y="8177"/>
                  </a:moveTo>
                  <a:lnTo>
                    <a:pt x="78087" y="8481"/>
                  </a:lnTo>
                  <a:cubicBezTo>
                    <a:pt x="78391" y="8694"/>
                    <a:pt x="78726" y="8907"/>
                    <a:pt x="79029" y="9119"/>
                  </a:cubicBezTo>
                  <a:lnTo>
                    <a:pt x="79242" y="8815"/>
                  </a:lnTo>
                  <a:cubicBezTo>
                    <a:pt x="78938" y="8603"/>
                    <a:pt x="78604" y="8390"/>
                    <a:pt x="78300" y="8177"/>
                  </a:cubicBezTo>
                  <a:close/>
                  <a:moveTo>
                    <a:pt x="23041" y="8207"/>
                  </a:moveTo>
                  <a:cubicBezTo>
                    <a:pt x="22737" y="8390"/>
                    <a:pt x="22402" y="8603"/>
                    <a:pt x="22098" y="8815"/>
                  </a:cubicBezTo>
                  <a:lnTo>
                    <a:pt x="22311" y="9150"/>
                  </a:lnTo>
                  <a:cubicBezTo>
                    <a:pt x="22615" y="8937"/>
                    <a:pt x="22949" y="8724"/>
                    <a:pt x="23253" y="8511"/>
                  </a:cubicBezTo>
                  <a:lnTo>
                    <a:pt x="23041" y="8207"/>
                  </a:lnTo>
                  <a:close/>
                  <a:moveTo>
                    <a:pt x="21156" y="9484"/>
                  </a:moveTo>
                  <a:cubicBezTo>
                    <a:pt x="20852" y="9697"/>
                    <a:pt x="20548" y="9940"/>
                    <a:pt x="20244" y="10153"/>
                  </a:cubicBezTo>
                  <a:lnTo>
                    <a:pt x="20457" y="10457"/>
                  </a:lnTo>
                  <a:cubicBezTo>
                    <a:pt x="20761" y="10244"/>
                    <a:pt x="21065" y="10001"/>
                    <a:pt x="21369" y="9788"/>
                  </a:cubicBezTo>
                  <a:lnTo>
                    <a:pt x="21156" y="9484"/>
                  </a:lnTo>
                  <a:close/>
                  <a:moveTo>
                    <a:pt x="80185" y="9454"/>
                  </a:moveTo>
                  <a:lnTo>
                    <a:pt x="79972" y="9758"/>
                  </a:lnTo>
                  <a:cubicBezTo>
                    <a:pt x="80276" y="10001"/>
                    <a:pt x="80580" y="10214"/>
                    <a:pt x="80884" y="10457"/>
                  </a:cubicBezTo>
                  <a:lnTo>
                    <a:pt x="81096" y="10153"/>
                  </a:lnTo>
                  <a:cubicBezTo>
                    <a:pt x="80792" y="9910"/>
                    <a:pt x="80488" y="9697"/>
                    <a:pt x="80185" y="9454"/>
                  </a:cubicBezTo>
                  <a:close/>
                  <a:moveTo>
                    <a:pt x="82008" y="10821"/>
                  </a:moveTo>
                  <a:lnTo>
                    <a:pt x="81795" y="11125"/>
                  </a:lnTo>
                  <a:cubicBezTo>
                    <a:pt x="82069" y="11369"/>
                    <a:pt x="82373" y="11612"/>
                    <a:pt x="82677" y="11855"/>
                  </a:cubicBezTo>
                  <a:lnTo>
                    <a:pt x="82920" y="11551"/>
                  </a:lnTo>
                  <a:cubicBezTo>
                    <a:pt x="82616" y="11308"/>
                    <a:pt x="82312" y="11065"/>
                    <a:pt x="82008" y="10821"/>
                  </a:cubicBezTo>
                  <a:close/>
                  <a:moveTo>
                    <a:pt x="19332" y="10852"/>
                  </a:moveTo>
                  <a:cubicBezTo>
                    <a:pt x="19028" y="11095"/>
                    <a:pt x="18724" y="11338"/>
                    <a:pt x="18451" y="11581"/>
                  </a:cubicBezTo>
                  <a:lnTo>
                    <a:pt x="18694" y="11885"/>
                  </a:lnTo>
                  <a:cubicBezTo>
                    <a:pt x="18968" y="11642"/>
                    <a:pt x="19272" y="11399"/>
                    <a:pt x="19575" y="11156"/>
                  </a:cubicBezTo>
                  <a:lnTo>
                    <a:pt x="19332" y="10852"/>
                  </a:lnTo>
                  <a:close/>
                  <a:moveTo>
                    <a:pt x="83771" y="12280"/>
                  </a:moveTo>
                  <a:lnTo>
                    <a:pt x="83528" y="12584"/>
                  </a:lnTo>
                  <a:cubicBezTo>
                    <a:pt x="83832" y="12828"/>
                    <a:pt x="84106" y="13071"/>
                    <a:pt x="84379" y="13344"/>
                  </a:cubicBezTo>
                  <a:lnTo>
                    <a:pt x="84653" y="13040"/>
                  </a:lnTo>
                  <a:cubicBezTo>
                    <a:pt x="84349" y="12797"/>
                    <a:pt x="84075" y="12554"/>
                    <a:pt x="83771" y="12280"/>
                  </a:cubicBezTo>
                  <a:close/>
                  <a:moveTo>
                    <a:pt x="17569" y="12311"/>
                  </a:moveTo>
                  <a:cubicBezTo>
                    <a:pt x="17265" y="12584"/>
                    <a:pt x="16992" y="12828"/>
                    <a:pt x="16718" y="13071"/>
                  </a:cubicBezTo>
                  <a:lnTo>
                    <a:pt x="16961" y="13375"/>
                  </a:lnTo>
                  <a:cubicBezTo>
                    <a:pt x="17235" y="13101"/>
                    <a:pt x="17539" y="12858"/>
                    <a:pt x="17813" y="12615"/>
                  </a:cubicBezTo>
                  <a:lnTo>
                    <a:pt x="17569" y="12311"/>
                  </a:lnTo>
                  <a:close/>
                  <a:moveTo>
                    <a:pt x="85504" y="13831"/>
                  </a:moveTo>
                  <a:lnTo>
                    <a:pt x="85230" y="14104"/>
                  </a:lnTo>
                  <a:cubicBezTo>
                    <a:pt x="85504" y="14378"/>
                    <a:pt x="85777" y="14621"/>
                    <a:pt x="86051" y="14894"/>
                  </a:cubicBezTo>
                  <a:lnTo>
                    <a:pt x="86324" y="14621"/>
                  </a:lnTo>
                  <a:cubicBezTo>
                    <a:pt x="86051" y="14347"/>
                    <a:pt x="85777" y="14074"/>
                    <a:pt x="85504" y="13831"/>
                  </a:cubicBezTo>
                  <a:close/>
                  <a:moveTo>
                    <a:pt x="15867" y="13861"/>
                  </a:moveTo>
                  <a:cubicBezTo>
                    <a:pt x="15594" y="14135"/>
                    <a:pt x="15320" y="14378"/>
                    <a:pt x="15047" y="14651"/>
                  </a:cubicBezTo>
                  <a:lnTo>
                    <a:pt x="15320" y="14925"/>
                  </a:lnTo>
                  <a:cubicBezTo>
                    <a:pt x="15594" y="14651"/>
                    <a:pt x="15867" y="14378"/>
                    <a:pt x="16141" y="14135"/>
                  </a:cubicBezTo>
                  <a:lnTo>
                    <a:pt x="15867" y="13861"/>
                  </a:lnTo>
                  <a:close/>
                  <a:moveTo>
                    <a:pt x="87115" y="15442"/>
                  </a:moveTo>
                  <a:lnTo>
                    <a:pt x="86841" y="15715"/>
                  </a:lnTo>
                  <a:cubicBezTo>
                    <a:pt x="87115" y="15989"/>
                    <a:pt x="87358" y="16262"/>
                    <a:pt x="87631" y="16536"/>
                  </a:cubicBezTo>
                  <a:lnTo>
                    <a:pt x="87905" y="16262"/>
                  </a:lnTo>
                  <a:cubicBezTo>
                    <a:pt x="87631" y="15989"/>
                    <a:pt x="87388" y="15715"/>
                    <a:pt x="87115" y="15442"/>
                  </a:cubicBezTo>
                  <a:close/>
                  <a:moveTo>
                    <a:pt x="14226" y="15472"/>
                  </a:moveTo>
                  <a:cubicBezTo>
                    <a:pt x="13983" y="15746"/>
                    <a:pt x="13709" y="16019"/>
                    <a:pt x="13466" y="16293"/>
                  </a:cubicBezTo>
                  <a:lnTo>
                    <a:pt x="13740" y="16566"/>
                  </a:lnTo>
                  <a:cubicBezTo>
                    <a:pt x="13983" y="16293"/>
                    <a:pt x="14256" y="15989"/>
                    <a:pt x="14499" y="15715"/>
                  </a:cubicBezTo>
                  <a:lnTo>
                    <a:pt x="14226" y="15472"/>
                  </a:lnTo>
                  <a:close/>
                  <a:moveTo>
                    <a:pt x="88665" y="17113"/>
                  </a:moveTo>
                  <a:lnTo>
                    <a:pt x="88391" y="17387"/>
                  </a:lnTo>
                  <a:cubicBezTo>
                    <a:pt x="88635" y="17660"/>
                    <a:pt x="88878" y="17934"/>
                    <a:pt x="89121" y="18238"/>
                  </a:cubicBezTo>
                  <a:lnTo>
                    <a:pt x="89425" y="17995"/>
                  </a:lnTo>
                  <a:cubicBezTo>
                    <a:pt x="89182" y="17691"/>
                    <a:pt x="88938" y="17417"/>
                    <a:pt x="88665" y="17113"/>
                  </a:cubicBezTo>
                  <a:close/>
                  <a:moveTo>
                    <a:pt x="12676" y="17144"/>
                  </a:moveTo>
                  <a:cubicBezTo>
                    <a:pt x="12433" y="17417"/>
                    <a:pt x="12189" y="17721"/>
                    <a:pt x="11946" y="18025"/>
                  </a:cubicBezTo>
                  <a:lnTo>
                    <a:pt x="12220" y="18268"/>
                  </a:lnTo>
                  <a:cubicBezTo>
                    <a:pt x="12463" y="17964"/>
                    <a:pt x="12706" y="17691"/>
                    <a:pt x="12980" y="17387"/>
                  </a:cubicBezTo>
                  <a:lnTo>
                    <a:pt x="12676" y="17144"/>
                  </a:lnTo>
                  <a:close/>
                  <a:moveTo>
                    <a:pt x="90154" y="18876"/>
                  </a:moveTo>
                  <a:lnTo>
                    <a:pt x="89850" y="19119"/>
                  </a:lnTo>
                  <a:cubicBezTo>
                    <a:pt x="90094" y="19393"/>
                    <a:pt x="90337" y="19697"/>
                    <a:pt x="90549" y="20001"/>
                  </a:cubicBezTo>
                  <a:lnTo>
                    <a:pt x="90853" y="19758"/>
                  </a:lnTo>
                  <a:cubicBezTo>
                    <a:pt x="90610" y="19454"/>
                    <a:pt x="90397" y="19150"/>
                    <a:pt x="90154" y="18876"/>
                  </a:cubicBezTo>
                  <a:close/>
                  <a:moveTo>
                    <a:pt x="11217" y="18907"/>
                  </a:moveTo>
                  <a:cubicBezTo>
                    <a:pt x="10974" y="19211"/>
                    <a:pt x="10730" y="19484"/>
                    <a:pt x="10487" y="19788"/>
                  </a:cubicBezTo>
                  <a:lnTo>
                    <a:pt x="10791" y="20031"/>
                  </a:lnTo>
                  <a:cubicBezTo>
                    <a:pt x="11034" y="19727"/>
                    <a:pt x="11277" y="19423"/>
                    <a:pt x="11490" y="19150"/>
                  </a:cubicBezTo>
                  <a:lnTo>
                    <a:pt x="11217" y="18907"/>
                  </a:lnTo>
                  <a:close/>
                  <a:moveTo>
                    <a:pt x="91553" y="20670"/>
                  </a:moveTo>
                  <a:lnTo>
                    <a:pt x="91249" y="20913"/>
                  </a:lnTo>
                  <a:cubicBezTo>
                    <a:pt x="91461" y="21217"/>
                    <a:pt x="91674" y="21521"/>
                    <a:pt x="91887" y="21825"/>
                  </a:cubicBezTo>
                  <a:lnTo>
                    <a:pt x="92221" y="21612"/>
                  </a:lnTo>
                  <a:cubicBezTo>
                    <a:pt x="91978" y="21308"/>
                    <a:pt x="91765" y="20974"/>
                    <a:pt x="91553" y="20670"/>
                  </a:cubicBezTo>
                  <a:close/>
                  <a:moveTo>
                    <a:pt x="9818" y="20730"/>
                  </a:moveTo>
                  <a:cubicBezTo>
                    <a:pt x="9575" y="21034"/>
                    <a:pt x="9363" y="21338"/>
                    <a:pt x="9150" y="21642"/>
                  </a:cubicBezTo>
                  <a:lnTo>
                    <a:pt x="9454" y="21855"/>
                  </a:lnTo>
                  <a:cubicBezTo>
                    <a:pt x="9666" y="21551"/>
                    <a:pt x="9879" y="21247"/>
                    <a:pt x="10122" y="20943"/>
                  </a:cubicBezTo>
                  <a:lnTo>
                    <a:pt x="9818" y="20730"/>
                  </a:lnTo>
                  <a:close/>
                  <a:moveTo>
                    <a:pt x="92860" y="22554"/>
                  </a:moveTo>
                  <a:lnTo>
                    <a:pt x="92556" y="22767"/>
                  </a:lnTo>
                  <a:cubicBezTo>
                    <a:pt x="92768" y="23071"/>
                    <a:pt x="92951" y="23405"/>
                    <a:pt x="93163" y="23709"/>
                  </a:cubicBezTo>
                  <a:lnTo>
                    <a:pt x="93498" y="23496"/>
                  </a:lnTo>
                  <a:cubicBezTo>
                    <a:pt x="93285" y="23192"/>
                    <a:pt x="93072" y="22858"/>
                    <a:pt x="92860" y="22554"/>
                  </a:cubicBezTo>
                  <a:close/>
                  <a:moveTo>
                    <a:pt x="8481" y="22585"/>
                  </a:moveTo>
                  <a:cubicBezTo>
                    <a:pt x="8268" y="22919"/>
                    <a:pt x="8086" y="23223"/>
                    <a:pt x="7873" y="23557"/>
                  </a:cubicBezTo>
                  <a:lnTo>
                    <a:pt x="8177" y="23770"/>
                  </a:lnTo>
                  <a:cubicBezTo>
                    <a:pt x="8390" y="23436"/>
                    <a:pt x="8603" y="23132"/>
                    <a:pt x="8815" y="22797"/>
                  </a:cubicBezTo>
                  <a:lnTo>
                    <a:pt x="8481" y="22585"/>
                  </a:lnTo>
                  <a:close/>
                  <a:moveTo>
                    <a:pt x="94075" y="24469"/>
                  </a:moveTo>
                  <a:lnTo>
                    <a:pt x="93771" y="24682"/>
                  </a:lnTo>
                  <a:cubicBezTo>
                    <a:pt x="93954" y="25016"/>
                    <a:pt x="94136" y="25320"/>
                    <a:pt x="94349" y="25655"/>
                  </a:cubicBezTo>
                  <a:lnTo>
                    <a:pt x="94683" y="25472"/>
                  </a:lnTo>
                  <a:cubicBezTo>
                    <a:pt x="94471" y="25138"/>
                    <a:pt x="94288" y="24803"/>
                    <a:pt x="94075" y="24469"/>
                  </a:cubicBezTo>
                  <a:close/>
                  <a:moveTo>
                    <a:pt x="7265" y="24530"/>
                  </a:moveTo>
                  <a:cubicBezTo>
                    <a:pt x="7052" y="24864"/>
                    <a:pt x="6870" y="25199"/>
                    <a:pt x="6688" y="25533"/>
                  </a:cubicBezTo>
                  <a:lnTo>
                    <a:pt x="7022" y="25715"/>
                  </a:lnTo>
                  <a:cubicBezTo>
                    <a:pt x="7204" y="25381"/>
                    <a:pt x="7387" y="25047"/>
                    <a:pt x="7600" y="24743"/>
                  </a:cubicBezTo>
                  <a:lnTo>
                    <a:pt x="7265" y="24530"/>
                  </a:lnTo>
                  <a:close/>
                  <a:moveTo>
                    <a:pt x="95230" y="26475"/>
                  </a:moveTo>
                  <a:lnTo>
                    <a:pt x="94896" y="26658"/>
                  </a:lnTo>
                  <a:cubicBezTo>
                    <a:pt x="95078" y="26992"/>
                    <a:pt x="95261" y="27326"/>
                    <a:pt x="95413" y="27661"/>
                  </a:cubicBezTo>
                  <a:lnTo>
                    <a:pt x="95778" y="27478"/>
                  </a:lnTo>
                  <a:cubicBezTo>
                    <a:pt x="95595" y="27144"/>
                    <a:pt x="95413" y="26779"/>
                    <a:pt x="95230" y="26475"/>
                  </a:cubicBezTo>
                  <a:close/>
                  <a:moveTo>
                    <a:pt x="6110" y="26536"/>
                  </a:moveTo>
                  <a:cubicBezTo>
                    <a:pt x="5928" y="26870"/>
                    <a:pt x="5745" y="27205"/>
                    <a:pt x="5593" y="27539"/>
                  </a:cubicBezTo>
                  <a:lnTo>
                    <a:pt x="5928" y="27721"/>
                  </a:lnTo>
                  <a:cubicBezTo>
                    <a:pt x="6110" y="27387"/>
                    <a:pt x="6262" y="27053"/>
                    <a:pt x="6445" y="26718"/>
                  </a:cubicBezTo>
                  <a:lnTo>
                    <a:pt x="6110" y="26536"/>
                  </a:lnTo>
                  <a:close/>
                  <a:moveTo>
                    <a:pt x="96264" y="28481"/>
                  </a:moveTo>
                  <a:lnTo>
                    <a:pt x="95929" y="28664"/>
                  </a:lnTo>
                  <a:cubicBezTo>
                    <a:pt x="96112" y="28998"/>
                    <a:pt x="96264" y="29332"/>
                    <a:pt x="96416" y="29697"/>
                  </a:cubicBezTo>
                  <a:lnTo>
                    <a:pt x="96781" y="29515"/>
                  </a:lnTo>
                  <a:cubicBezTo>
                    <a:pt x="96598" y="29180"/>
                    <a:pt x="96446" y="28846"/>
                    <a:pt x="96264" y="28481"/>
                  </a:cubicBezTo>
                  <a:close/>
                  <a:moveTo>
                    <a:pt x="5077" y="28572"/>
                  </a:moveTo>
                  <a:cubicBezTo>
                    <a:pt x="4894" y="28907"/>
                    <a:pt x="4742" y="29241"/>
                    <a:pt x="4590" y="29606"/>
                  </a:cubicBezTo>
                  <a:lnTo>
                    <a:pt x="4925" y="29758"/>
                  </a:lnTo>
                  <a:cubicBezTo>
                    <a:pt x="5077" y="29424"/>
                    <a:pt x="5259" y="29059"/>
                    <a:pt x="5411" y="28724"/>
                  </a:cubicBezTo>
                  <a:lnTo>
                    <a:pt x="5077" y="28572"/>
                  </a:lnTo>
                  <a:close/>
                  <a:moveTo>
                    <a:pt x="97237" y="30579"/>
                  </a:moveTo>
                  <a:lnTo>
                    <a:pt x="96872" y="30731"/>
                  </a:lnTo>
                  <a:cubicBezTo>
                    <a:pt x="97024" y="31065"/>
                    <a:pt x="97176" y="31430"/>
                    <a:pt x="97328" y="31764"/>
                  </a:cubicBezTo>
                  <a:lnTo>
                    <a:pt x="97662" y="31612"/>
                  </a:lnTo>
                  <a:cubicBezTo>
                    <a:pt x="97540" y="31278"/>
                    <a:pt x="97388" y="30913"/>
                    <a:pt x="97237" y="30579"/>
                  </a:cubicBezTo>
                  <a:close/>
                  <a:moveTo>
                    <a:pt x="4104" y="30639"/>
                  </a:moveTo>
                  <a:cubicBezTo>
                    <a:pt x="3952" y="31004"/>
                    <a:pt x="3800" y="31369"/>
                    <a:pt x="3679" y="31703"/>
                  </a:cubicBezTo>
                  <a:lnTo>
                    <a:pt x="4013" y="31855"/>
                  </a:lnTo>
                  <a:cubicBezTo>
                    <a:pt x="4165" y="31490"/>
                    <a:pt x="4317" y="31156"/>
                    <a:pt x="4469" y="30791"/>
                  </a:cubicBezTo>
                  <a:lnTo>
                    <a:pt x="4104" y="30639"/>
                  </a:lnTo>
                  <a:close/>
                  <a:moveTo>
                    <a:pt x="98088" y="32676"/>
                  </a:moveTo>
                  <a:lnTo>
                    <a:pt x="97723" y="32828"/>
                  </a:lnTo>
                  <a:cubicBezTo>
                    <a:pt x="97875" y="33162"/>
                    <a:pt x="97996" y="33527"/>
                    <a:pt x="98118" y="33892"/>
                  </a:cubicBezTo>
                  <a:lnTo>
                    <a:pt x="98483" y="33770"/>
                  </a:lnTo>
                  <a:cubicBezTo>
                    <a:pt x="98361" y="33405"/>
                    <a:pt x="98240" y="33041"/>
                    <a:pt x="98088" y="32676"/>
                  </a:cubicBezTo>
                  <a:close/>
                  <a:moveTo>
                    <a:pt x="3253" y="32767"/>
                  </a:moveTo>
                  <a:cubicBezTo>
                    <a:pt x="3131" y="33132"/>
                    <a:pt x="2979" y="33497"/>
                    <a:pt x="2858" y="33861"/>
                  </a:cubicBezTo>
                  <a:lnTo>
                    <a:pt x="3223" y="33983"/>
                  </a:lnTo>
                  <a:cubicBezTo>
                    <a:pt x="3344" y="33618"/>
                    <a:pt x="3466" y="33284"/>
                    <a:pt x="3618" y="32919"/>
                  </a:cubicBezTo>
                  <a:lnTo>
                    <a:pt x="3253" y="32767"/>
                  </a:lnTo>
                  <a:close/>
                  <a:moveTo>
                    <a:pt x="98847" y="34864"/>
                  </a:moveTo>
                  <a:lnTo>
                    <a:pt x="98483" y="34956"/>
                  </a:lnTo>
                  <a:cubicBezTo>
                    <a:pt x="98604" y="35320"/>
                    <a:pt x="98726" y="35685"/>
                    <a:pt x="98847" y="36050"/>
                  </a:cubicBezTo>
                  <a:lnTo>
                    <a:pt x="99212" y="35959"/>
                  </a:lnTo>
                  <a:cubicBezTo>
                    <a:pt x="99091" y="35563"/>
                    <a:pt x="98969" y="35199"/>
                    <a:pt x="98847" y="34864"/>
                  </a:cubicBezTo>
                  <a:close/>
                  <a:moveTo>
                    <a:pt x="2493" y="34956"/>
                  </a:moveTo>
                  <a:cubicBezTo>
                    <a:pt x="2372" y="35320"/>
                    <a:pt x="2250" y="35685"/>
                    <a:pt x="2159" y="36050"/>
                  </a:cubicBezTo>
                  <a:lnTo>
                    <a:pt x="2524" y="36171"/>
                  </a:lnTo>
                  <a:cubicBezTo>
                    <a:pt x="2615" y="35807"/>
                    <a:pt x="2736" y="35442"/>
                    <a:pt x="2858" y="35077"/>
                  </a:cubicBezTo>
                  <a:lnTo>
                    <a:pt x="2493" y="34956"/>
                  </a:lnTo>
                  <a:close/>
                  <a:moveTo>
                    <a:pt x="99516" y="37053"/>
                  </a:moveTo>
                  <a:lnTo>
                    <a:pt x="99151" y="37144"/>
                  </a:lnTo>
                  <a:cubicBezTo>
                    <a:pt x="99273" y="37509"/>
                    <a:pt x="99364" y="37874"/>
                    <a:pt x="99455" y="38238"/>
                  </a:cubicBezTo>
                  <a:lnTo>
                    <a:pt x="99820" y="38147"/>
                  </a:lnTo>
                  <a:cubicBezTo>
                    <a:pt x="99729" y="37782"/>
                    <a:pt x="99638" y="37418"/>
                    <a:pt x="99516" y="37053"/>
                  </a:cubicBezTo>
                  <a:close/>
                  <a:moveTo>
                    <a:pt x="1824" y="37144"/>
                  </a:moveTo>
                  <a:cubicBezTo>
                    <a:pt x="1733" y="37509"/>
                    <a:pt x="1642" y="37874"/>
                    <a:pt x="1520" y="38269"/>
                  </a:cubicBezTo>
                  <a:lnTo>
                    <a:pt x="1916" y="38360"/>
                  </a:lnTo>
                  <a:cubicBezTo>
                    <a:pt x="2007" y="37965"/>
                    <a:pt x="2098" y="37630"/>
                    <a:pt x="2189" y="37266"/>
                  </a:cubicBezTo>
                  <a:lnTo>
                    <a:pt x="1824" y="37144"/>
                  </a:lnTo>
                  <a:close/>
                  <a:moveTo>
                    <a:pt x="100094" y="39272"/>
                  </a:moveTo>
                  <a:lnTo>
                    <a:pt x="99729" y="39333"/>
                  </a:lnTo>
                  <a:cubicBezTo>
                    <a:pt x="99790" y="39728"/>
                    <a:pt x="99881" y="40092"/>
                    <a:pt x="99972" y="40457"/>
                  </a:cubicBezTo>
                  <a:lnTo>
                    <a:pt x="100337" y="40396"/>
                  </a:lnTo>
                  <a:cubicBezTo>
                    <a:pt x="100246" y="40001"/>
                    <a:pt x="100185" y="39636"/>
                    <a:pt x="100094" y="39272"/>
                  </a:cubicBezTo>
                  <a:close/>
                  <a:moveTo>
                    <a:pt x="1277" y="39363"/>
                  </a:moveTo>
                  <a:cubicBezTo>
                    <a:pt x="1186" y="39758"/>
                    <a:pt x="1095" y="40123"/>
                    <a:pt x="1034" y="40488"/>
                  </a:cubicBezTo>
                  <a:lnTo>
                    <a:pt x="1399" y="40579"/>
                  </a:lnTo>
                  <a:cubicBezTo>
                    <a:pt x="1460" y="40184"/>
                    <a:pt x="1551" y="39819"/>
                    <a:pt x="1642" y="39454"/>
                  </a:cubicBezTo>
                  <a:lnTo>
                    <a:pt x="1277" y="39363"/>
                  </a:lnTo>
                  <a:close/>
                  <a:moveTo>
                    <a:pt x="100550" y="41491"/>
                  </a:moveTo>
                  <a:lnTo>
                    <a:pt x="100185" y="41582"/>
                  </a:lnTo>
                  <a:cubicBezTo>
                    <a:pt x="100246" y="41947"/>
                    <a:pt x="100306" y="42311"/>
                    <a:pt x="100367" y="42706"/>
                  </a:cubicBezTo>
                  <a:lnTo>
                    <a:pt x="100732" y="42646"/>
                  </a:lnTo>
                  <a:cubicBezTo>
                    <a:pt x="100671" y="42250"/>
                    <a:pt x="100610" y="41886"/>
                    <a:pt x="100550" y="41491"/>
                  </a:cubicBezTo>
                  <a:close/>
                  <a:moveTo>
                    <a:pt x="821" y="41612"/>
                  </a:moveTo>
                  <a:cubicBezTo>
                    <a:pt x="730" y="41977"/>
                    <a:pt x="669" y="42372"/>
                    <a:pt x="609" y="42737"/>
                  </a:cubicBezTo>
                  <a:lnTo>
                    <a:pt x="1004" y="42798"/>
                  </a:lnTo>
                  <a:cubicBezTo>
                    <a:pt x="1065" y="42433"/>
                    <a:pt x="1125" y="42038"/>
                    <a:pt x="1186" y="41673"/>
                  </a:cubicBezTo>
                  <a:lnTo>
                    <a:pt x="821" y="41612"/>
                  </a:lnTo>
                  <a:close/>
                  <a:moveTo>
                    <a:pt x="100914" y="43770"/>
                  </a:moveTo>
                  <a:lnTo>
                    <a:pt x="100550" y="43831"/>
                  </a:lnTo>
                  <a:cubicBezTo>
                    <a:pt x="100580" y="44196"/>
                    <a:pt x="100641" y="44561"/>
                    <a:pt x="100671" y="44956"/>
                  </a:cubicBezTo>
                  <a:lnTo>
                    <a:pt x="101066" y="44895"/>
                  </a:lnTo>
                  <a:cubicBezTo>
                    <a:pt x="101006" y="44530"/>
                    <a:pt x="100975" y="44135"/>
                    <a:pt x="100914" y="43770"/>
                  </a:cubicBezTo>
                  <a:close/>
                  <a:moveTo>
                    <a:pt x="457" y="43861"/>
                  </a:moveTo>
                  <a:cubicBezTo>
                    <a:pt x="396" y="44257"/>
                    <a:pt x="365" y="44621"/>
                    <a:pt x="305" y="45016"/>
                  </a:cubicBezTo>
                  <a:lnTo>
                    <a:pt x="700" y="45047"/>
                  </a:lnTo>
                  <a:cubicBezTo>
                    <a:pt x="730" y="44682"/>
                    <a:pt x="791" y="44317"/>
                    <a:pt x="821" y="43922"/>
                  </a:cubicBezTo>
                  <a:lnTo>
                    <a:pt x="457" y="43861"/>
                  </a:lnTo>
                  <a:close/>
                  <a:moveTo>
                    <a:pt x="101158" y="46050"/>
                  </a:moveTo>
                  <a:lnTo>
                    <a:pt x="100793" y="46080"/>
                  </a:lnTo>
                  <a:cubicBezTo>
                    <a:pt x="100823" y="46445"/>
                    <a:pt x="100854" y="46840"/>
                    <a:pt x="100884" y="47205"/>
                  </a:cubicBezTo>
                  <a:lnTo>
                    <a:pt x="101249" y="47175"/>
                  </a:lnTo>
                  <a:cubicBezTo>
                    <a:pt x="101218" y="46810"/>
                    <a:pt x="101218" y="46415"/>
                    <a:pt x="101158" y="46050"/>
                  </a:cubicBezTo>
                  <a:close/>
                  <a:moveTo>
                    <a:pt x="183" y="46141"/>
                  </a:moveTo>
                  <a:cubicBezTo>
                    <a:pt x="153" y="46536"/>
                    <a:pt x="122" y="46931"/>
                    <a:pt x="122" y="47296"/>
                  </a:cubicBezTo>
                  <a:lnTo>
                    <a:pt x="487" y="47327"/>
                  </a:lnTo>
                  <a:cubicBezTo>
                    <a:pt x="517" y="46931"/>
                    <a:pt x="548" y="46567"/>
                    <a:pt x="578" y="46202"/>
                  </a:cubicBezTo>
                  <a:lnTo>
                    <a:pt x="183" y="46141"/>
                  </a:lnTo>
                  <a:close/>
                  <a:moveTo>
                    <a:pt x="100945" y="48330"/>
                  </a:moveTo>
                  <a:cubicBezTo>
                    <a:pt x="100975" y="48725"/>
                    <a:pt x="100975" y="49090"/>
                    <a:pt x="100975" y="49485"/>
                  </a:cubicBezTo>
                  <a:lnTo>
                    <a:pt x="101370" y="49454"/>
                  </a:lnTo>
                  <a:cubicBezTo>
                    <a:pt x="101370" y="49090"/>
                    <a:pt x="101340" y="48694"/>
                    <a:pt x="101340" y="48330"/>
                  </a:cubicBezTo>
                  <a:close/>
                  <a:moveTo>
                    <a:pt x="61" y="48451"/>
                  </a:moveTo>
                  <a:cubicBezTo>
                    <a:pt x="31" y="48816"/>
                    <a:pt x="31" y="49211"/>
                    <a:pt x="1" y="49576"/>
                  </a:cubicBezTo>
                  <a:lnTo>
                    <a:pt x="396" y="49606"/>
                  </a:lnTo>
                  <a:cubicBezTo>
                    <a:pt x="396" y="49211"/>
                    <a:pt x="426" y="48846"/>
                    <a:pt x="426" y="48451"/>
                  </a:cubicBezTo>
                  <a:close/>
                  <a:moveTo>
                    <a:pt x="101006" y="50609"/>
                  </a:moveTo>
                  <a:lnTo>
                    <a:pt x="101006" y="50700"/>
                  </a:lnTo>
                  <a:cubicBezTo>
                    <a:pt x="101006" y="51065"/>
                    <a:pt x="101006" y="51460"/>
                    <a:pt x="100975" y="51825"/>
                  </a:cubicBezTo>
                  <a:lnTo>
                    <a:pt x="101370" y="51825"/>
                  </a:lnTo>
                  <a:cubicBezTo>
                    <a:pt x="101370" y="51460"/>
                    <a:pt x="101370" y="51065"/>
                    <a:pt x="101370" y="50700"/>
                  </a:cubicBezTo>
                  <a:lnTo>
                    <a:pt x="101370" y="50609"/>
                  </a:lnTo>
                  <a:close/>
                  <a:moveTo>
                    <a:pt x="1" y="50731"/>
                  </a:moveTo>
                  <a:cubicBezTo>
                    <a:pt x="1" y="51126"/>
                    <a:pt x="1" y="51491"/>
                    <a:pt x="1" y="51886"/>
                  </a:cubicBezTo>
                  <a:lnTo>
                    <a:pt x="396" y="51855"/>
                  </a:lnTo>
                  <a:cubicBezTo>
                    <a:pt x="365" y="51491"/>
                    <a:pt x="365" y="51126"/>
                    <a:pt x="365" y="50731"/>
                  </a:cubicBezTo>
                  <a:close/>
                  <a:moveTo>
                    <a:pt x="100945" y="52950"/>
                  </a:moveTo>
                  <a:cubicBezTo>
                    <a:pt x="100945" y="53345"/>
                    <a:pt x="100914" y="53710"/>
                    <a:pt x="100884" y="54105"/>
                  </a:cubicBezTo>
                  <a:lnTo>
                    <a:pt x="101279" y="54135"/>
                  </a:lnTo>
                  <a:cubicBezTo>
                    <a:pt x="101279" y="53740"/>
                    <a:pt x="101310" y="53375"/>
                    <a:pt x="101340" y="52980"/>
                  </a:cubicBezTo>
                  <a:lnTo>
                    <a:pt x="100945" y="52950"/>
                  </a:lnTo>
                  <a:close/>
                  <a:moveTo>
                    <a:pt x="61" y="53011"/>
                  </a:moveTo>
                  <a:cubicBezTo>
                    <a:pt x="61" y="53406"/>
                    <a:pt x="92" y="53801"/>
                    <a:pt x="122" y="54166"/>
                  </a:cubicBezTo>
                  <a:lnTo>
                    <a:pt x="487" y="54135"/>
                  </a:lnTo>
                  <a:cubicBezTo>
                    <a:pt x="457" y="53770"/>
                    <a:pt x="457" y="53375"/>
                    <a:pt x="426" y="53011"/>
                  </a:cubicBezTo>
                  <a:close/>
                  <a:moveTo>
                    <a:pt x="100793" y="55229"/>
                  </a:moveTo>
                  <a:cubicBezTo>
                    <a:pt x="100762" y="55625"/>
                    <a:pt x="100732" y="55989"/>
                    <a:pt x="100671" y="56354"/>
                  </a:cubicBezTo>
                  <a:lnTo>
                    <a:pt x="101066" y="56415"/>
                  </a:lnTo>
                  <a:cubicBezTo>
                    <a:pt x="101097" y="56020"/>
                    <a:pt x="101158" y="55655"/>
                    <a:pt x="101188" y="55260"/>
                  </a:cubicBezTo>
                  <a:lnTo>
                    <a:pt x="100793" y="55229"/>
                  </a:lnTo>
                  <a:close/>
                  <a:moveTo>
                    <a:pt x="578" y="55260"/>
                  </a:moveTo>
                  <a:lnTo>
                    <a:pt x="213" y="55321"/>
                  </a:lnTo>
                  <a:cubicBezTo>
                    <a:pt x="244" y="55685"/>
                    <a:pt x="274" y="56080"/>
                    <a:pt x="335" y="56445"/>
                  </a:cubicBezTo>
                  <a:lnTo>
                    <a:pt x="700" y="56415"/>
                  </a:lnTo>
                  <a:cubicBezTo>
                    <a:pt x="669" y="56020"/>
                    <a:pt x="609" y="55655"/>
                    <a:pt x="578" y="55260"/>
                  </a:cubicBezTo>
                  <a:close/>
                  <a:moveTo>
                    <a:pt x="100550" y="57479"/>
                  </a:moveTo>
                  <a:cubicBezTo>
                    <a:pt x="100489" y="57874"/>
                    <a:pt x="100428" y="58239"/>
                    <a:pt x="100367" y="58603"/>
                  </a:cubicBezTo>
                  <a:lnTo>
                    <a:pt x="100762" y="58664"/>
                  </a:lnTo>
                  <a:cubicBezTo>
                    <a:pt x="100823" y="58299"/>
                    <a:pt x="100884" y="57935"/>
                    <a:pt x="100914" y="57539"/>
                  </a:cubicBezTo>
                  <a:lnTo>
                    <a:pt x="100550" y="57479"/>
                  </a:lnTo>
                  <a:close/>
                  <a:moveTo>
                    <a:pt x="852" y="57539"/>
                  </a:moveTo>
                  <a:lnTo>
                    <a:pt x="457" y="57570"/>
                  </a:lnTo>
                  <a:cubicBezTo>
                    <a:pt x="517" y="57965"/>
                    <a:pt x="578" y="58330"/>
                    <a:pt x="639" y="58725"/>
                  </a:cubicBezTo>
                  <a:lnTo>
                    <a:pt x="1004" y="58664"/>
                  </a:lnTo>
                  <a:cubicBezTo>
                    <a:pt x="943" y="58299"/>
                    <a:pt x="882" y="57904"/>
                    <a:pt x="852" y="57539"/>
                  </a:cubicBezTo>
                  <a:close/>
                  <a:moveTo>
                    <a:pt x="100185" y="59728"/>
                  </a:moveTo>
                  <a:cubicBezTo>
                    <a:pt x="100124" y="60123"/>
                    <a:pt x="100063" y="60488"/>
                    <a:pt x="99972" y="60853"/>
                  </a:cubicBezTo>
                  <a:lnTo>
                    <a:pt x="100337" y="60944"/>
                  </a:lnTo>
                  <a:cubicBezTo>
                    <a:pt x="100428" y="60549"/>
                    <a:pt x="100489" y="60184"/>
                    <a:pt x="100580" y="59819"/>
                  </a:cubicBezTo>
                  <a:lnTo>
                    <a:pt x="100185" y="59728"/>
                  </a:lnTo>
                  <a:close/>
                  <a:moveTo>
                    <a:pt x="1186" y="59789"/>
                  </a:moveTo>
                  <a:lnTo>
                    <a:pt x="821" y="59850"/>
                  </a:lnTo>
                  <a:cubicBezTo>
                    <a:pt x="882" y="60214"/>
                    <a:pt x="973" y="60609"/>
                    <a:pt x="1034" y="60974"/>
                  </a:cubicBezTo>
                  <a:lnTo>
                    <a:pt x="1399" y="60883"/>
                  </a:lnTo>
                  <a:cubicBezTo>
                    <a:pt x="1338" y="60518"/>
                    <a:pt x="1277" y="60153"/>
                    <a:pt x="1186" y="59789"/>
                  </a:cubicBezTo>
                  <a:close/>
                  <a:moveTo>
                    <a:pt x="99729" y="61977"/>
                  </a:moveTo>
                  <a:cubicBezTo>
                    <a:pt x="99638" y="62342"/>
                    <a:pt x="99547" y="62707"/>
                    <a:pt x="99455" y="63071"/>
                  </a:cubicBezTo>
                  <a:lnTo>
                    <a:pt x="99820" y="63163"/>
                  </a:lnTo>
                  <a:cubicBezTo>
                    <a:pt x="99942" y="62798"/>
                    <a:pt x="100033" y="62433"/>
                    <a:pt x="100094" y="62038"/>
                  </a:cubicBezTo>
                  <a:lnTo>
                    <a:pt x="99729" y="61977"/>
                  </a:lnTo>
                  <a:close/>
                  <a:moveTo>
                    <a:pt x="1642" y="62008"/>
                  </a:moveTo>
                  <a:lnTo>
                    <a:pt x="1277" y="62099"/>
                  </a:lnTo>
                  <a:cubicBezTo>
                    <a:pt x="1368" y="62464"/>
                    <a:pt x="1460" y="62828"/>
                    <a:pt x="1551" y="63193"/>
                  </a:cubicBezTo>
                  <a:lnTo>
                    <a:pt x="1916" y="63102"/>
                  </a:lnTo>
                  <a:cubicBezTo>
                    <a:pt x="1824" y="62737"/>
                    <a:pt x="1733" y="62372"/>
                    <a:pt x="1642" y="62008"/>
                  </a:cubicBezTo>
                  <a:close/>
                  <a:moveTo>
                    <a:pt x="99182" y="64166"/>
                  </a:moveTo>
                  <a:cubicBezTo>
                    <a:pt x="99091" y="64530"/>
                    <a:pt x="98969" y="64895"/>
                    <a:pt x="98847" y="65260"/>
                  </a:cubicBezTo>
                  <a:lnTo>
                    <a:pt x="99212" y="65382"/>
                  </a:lnTo>
                  <a:cubicBezTo>
                    <a:pt x="99334" y="65017"/>
                    <a:pt x="99455" y="64652"/>
                    <a:pt x="99547" y="64287"/>
                  </a:cubicBezTo>
                  <a:lnTo>
                    <a:pt x="99182" y="64166"/>
                  </a:lnTo>
                  <a:close/>
                  <a:moveTo>
                    <a:pt x="2220" y="64196"/>
                  </a:moveTo>
                  <a:lnTo>
                    <a:pt x="1855" y="64318"/>
                  </a:lnTo>
                  <a:cubicBezTo>
                    <a:pt x="1946" y="64682"/>
                    <a:pt x="2068" y="65047"/>
                    <a:pt x="2159" y="65412"/>
                  </a:cubicBezTo>
                  <a:lnTo>
                    <a:pt x="2524" y="65290"/>
                  </a:lnTo>
                  <a:cubicBezTo>
                    <a:pt x="2432" y="64926"/>
                    <a:pt x="2311" y="64561"/>
                    <a:pt x="2220" y="64196"/>
                  </a:cubicBezTo>
                  <a:close/>
                  <a:moveTo>
                    <a:pt x="98513" y="66354"/>
                  </a:moveTo>
                  <a:cubicBezTo>
                    <a:pt x="98392" y="66719"/>
                    <a:pt x="98270" y="67084"/>
                    <a:pt x="98148" y="67448"/>
                  </a:cubicBezTo>
                  <a:lnTo>
                    <a:pt x="98513" y="67570"/>
                  </a:lnTo>
                  <a:cubicBezTo>
                    <a:pt x="98635" y="67205"/>
                    <a:pt x="98756" y="66841"/>
                    <a:pt x="98878" y="66476"/>
                  </a:cubicBezTo>
                  <a:lnTo>
                    <a:pt x="98513" y="66354"/>
                  </a:lnTo>
                  <a:close/>
                  <a:moveTo>
                    <a:pt x="2858" y="66385"/>
                  </a:moveTo>
                  <a:lnTo>
                    <a:pt x="2524" y="66506"/>
                  </a:lnTo>
                  <a:cubicBezTo>
                    <a:pt x="2645" y="66871"/>
                    <a:pt x="2767" y="67236"/>
                    <a:pt x="2888" y="67600"/>
                  </a:cubicBezTo>
                  <a:lnTo>
                    <a:pt x="3253" y="67448"/>
                  </a:lnTo>
                  <a:cubicBezTo>
                    <a:pt x="3101" y="67114"/>
                    <a:pt x="2979" y="66749"/>
                    <a:pt x="2858" y="66385"/>
                  </a:cubicBezTo>
                  <a:close/>
                  <a:moveTo>
                    <a:pt x="97753" y="68512"/>
                  </a:moveTo>
                  <a:cubicBezTo>
                    <a:pt x="97632" y="68847"/>
                    <a:pt x="97480" y="69211"/>
                    <a:pt x="97328" y="69576"/>
                  </a:cubicBezTo>
                  <a:lnTo>
                    <a:pt x="97692" y="69698"/>
                  </a:lnTo>
                  <a:cubicBezTo>
                    <a:pt x="97844" y="69363"/>
                    <a:pt x="97966" y="68999"/>
                    <a:pt x="98118" y="68634"/>
                  </a:cubicBezTo>
                  <a:lnTo>
                    <a:pt x="97753" y="68512"/>
                  </a:lnTo>
                  <a:close/>
                  <a:moveTo>
                    <a:pt x="3618" y="68512"/>
                  </a:moveTo>
                  <a:lnTo>
                    <a:pt x="3283" y="68664"/>
                  </a:lnTo>
                  <a:cubicBezTo>
                    <a:pt x="3405" y="69029"/>
                    <a:pt x="3557" y="69363"/>
                    <a:pt x="3709" y="69728"/>
                  </a:cubicBezTo>
                  <a:lnTo>
                    <a:pt x="4043" y="69576"/>
                  </a:lnTo>
                  <a:cubicBezTo>
                    <a:pt x="3922" y="69242"/>
                    <a:pt x="3770" y="68877"/>
                    <a:pt x="3618" y="68512"/>
                  </a:cubicBezTo>
                  <a:close/>
                  <a:moveTo>
                    <a:pt x="4499" y="70640"/>
                  </a:moveTo>
                  <a:lnTo>
                    <a:pt x="4134" y="70792"/>
                  </a:lnTo>
                  <a:cubicBezTo>
                    <a:pt x="4286" y="71126"/>
                    <a:pt x="4438" y="71491"/>
                    <a:pt x="4590" y="71825"/>
                  </a:cubicBezTo>
                  <a:lnTo>
                    <a:pt x="4955" y="71673"/>
                  </a:lnTo>
                  <a:cubicBezTo>
                    <a:pt x="4803" y="71309"/>
                    <a:pt x="4621" y="70974"/>
                    <a:pt x="4499" y="70640"/>
                  </a:cubicBezTo>
                  <a:close/>
                  <a:moveTo>
                    <a:pt x="96902" y="70610"/>
                  </a:moveTo>
                  <a:cubicBezTo>
                    <a:pt x="96750" y="70974"/>
                    <a:pt x="96598" y="71309"/>
                    <a:pt x="96446" y="71673"/>
                  </a:cubicBezTo>
                  <a:lnTo>
                    <a:pt x="96781" y="71825"/>
                  </a:lnTo>
                  <a:cubicBezTo>
                    <a:pt x="96933" y="71461"/>
                    <a:pt x="97115" y="71126"/>
                    <a:pt x="97267" y="70762"/>
                  </a:cubicBezTo>
                  <a:lnTo>
                    <a:pt x="96902" y="70610"/>
                  </a:lnTo>
                  <a:close/>
                  <a:moveTo>
                    <a:pt x="5411" y="72676"/>
                  </a:moveTo>
                  <a:lnTo>
                    <a:pt x="5077" y="72859"/>
                  </a:lnTo>
                  <a:cubicBezTo>
                    <a:pt x="5259" y="73193"/>
                    <a:pt x="5411" y="73528"/>
                    <a:pt x="5593" y="73892"/>
                  </a:cubicBezTo>
                  <a:lnTo>
                    <a:pt x="5928" y="73710"/>
                  </a:lnTo>
                  <a:cubicBezTo>
                    <a:pt x="5745" y="73376"/>
                    <a:pt x="5593" y="73041"/>
                    <a:pt x="5411" y="72676"/>
                  </a:cubicBezTo>
                  <a:close/>
                  <a:moveTo>
                    <a:pt x="95960" y="72676"/>
                  </a:moveTo>
                  <a:cubicBezTo>
                    <a:pt x="95778" y="73041"/>
                    <a:pt x="95626" y="73376"/>
                    <a:pt x="95443" y="73710"/>
                  </a:cubicBezTo>
                  <a:lnTo>
                    <a:pt x="95778" y="73892"/>
                  </a:lnTo>
                  <a:cubicBezTo>
                    <a:pt x="95960" y="73528"/>
                    <a:pt x="96112" y="73193"/>
                    <a:pt x="96294" y="72859"/>
                  </a:cubicBezTo>
                  <a:lnTo>
                    <a:pt x="95960" y="72676"/>
                  </a:lnTo>
                  <a:close/>
                  <a:moveTo>
                    <a:pt x="6475" y="74713"/>
                  </a:moveTo>
                  <a:lnTo>
                    <a:pt x="6141" y="74895"/>
                  </a:lnTo>
                  <a:cubicBezTo>
                    <a:pt x="6323" y="75230"/>
                    <a:pt x="6505" y="75564"/>
                    <a:pt x="6688" y="75898"/>
                  </a:cubicBezTo>
                  <a:lnTo>
                    <a:pt x="7022" y="75686"/>
                  </a:lnTo>
                  <a:cubicBezTo>
                    <a:pt x="6840" y="75351"/>
                    <a:pt x="6657" y="75047"/>
                    <a:pt x="6475" y="74713"/>
                  </a:cubicBezTo>
                  <a:close/>
                  <a:moveTo>
                    <a:pt x="94896" y="74713"/>
                  </a:moveTo>
                  <a:cubicBezTo>
                    <a:pt x="94714" y="75047"/>
                    <a:pt x="94531" y="75382"/>
                    <a:pt x="94349" y="75716"/>
                  </a:cubicBezTo>
                  <a:lnTo>
                    <a:pt x="94683" y="75898"/>
                  </a:lnTo>
                  <a:cubicBezTo>
                    <a:pt x="94866" y="75564"/>
                    <a:pt x="95048" y="75230"/>
                    <a:pt x="95230" y="74895"/>
                  </a:cubicBezTo>
                  <a:lnTo>
                    <a:pt x="94896" y="74713"/>
                  </a:lnTo>
                  <a:close/>
                  <a:moveTo>
                    <a:pt x="7600" y="76658"/>
                  </a:moveTo>
                  <a:lnTo>
                    <a:pt x="7265" y="76871"/>
                  </a:lnTo>
                  <a:cubicBezTo>
                    <a:pt x="7478" y="77205"/>
                    <a:pt x="7660" y="77509"/>
                    <a:pt x="7873" y="77844"/>
                  </a:cubicBezTo>
                  <a:lnTo>
                    <a:pt x="8208" y="77631"/>
                  </a:lnTo>
                  <a:cubicBezTo>
                    <a:pt x="7995" y="77327"/>
                    <a:pt x="7782" y="76993"/>
                    <a:pt x="7600" y="76658"/>
                  </a:cubicBezTo>
                  <a:close/>
                  <a:moveTo>
                    <a:pt x="93771" y="76689"/>
                  </a:moveTo>
                  <a:cubicBezTo>
                    <a:pt x="93589" y="77023"/>
                    <a:pt x="93376" y="77327"/>
                    <a:pt x="93163" y="77661"/>
                  </a:cubicBezTo>
                  <a:lnTo>
                    <a:pt x="93498" y="77874"/>
                  </a:lnTo>
                  <a:cubicBezTo>
                    <a:pt x="93711" y="77540"/>
                    <a:pt x="93893" y="77205"/>
                    <a:pt x="94106" y="76871"/>
                  </a:cubicBezTo>
                  <a:lnTo>
                    <a:pt x="93771" y="76689"/>
                  </a:lnTo>
                  <a:close/>
                  <a:moveTo>
                    <a:pt x="8815" y="78604"/>
                  </a:moveTo>
                  <a:lnTo>
                    <a:pt x="8511" y="78786"/>
                  </a:lnTo>
                  <a:cubicBezTo>
                    <a:pt x="8724" y="79120"/>
                    <a:pt x="8937" y="79424"/>
                    <a:pt x="9150" y="79759"/>
                  </a:cubicBezTo>
                  <a:lnTo>
                    <a:pt x="9454" y="79515"/>
                  </a:lnTo>
                  <a:cubicBezTo>
                    <a:pt x="9241" y="79212"/>
                    <a:pt x="9028" y="78908"/>
                    <a:pt x="8815" y="78604"/>
                  </a:cubicBezTo>
                  <a:close/>
                  <a:moveTo>
                    <a:pt x="92556" y="78604"/>
                  </a:moveTo>
                  <a:cubicBezTo>
                    <a:pt x="92343" y="78938"/>
                    <a:pt x="92130" y="79242"/>
                    <a:pt x="91917" y="79546"/>
                  </a:cubicBezTo>
                  <a:lnTo>
                    <a:pt x="92221" y="79759"/>
                  </a:lnTo>
                  <a:cubicBezTo>
                    <a:pt x="92434" y="79455"/>
                    <a:pt x="92647" y="79151"/>
                    <a:pt x="92860" y="78816"/>
                  </a:cubicBezTo>
                  <a:lnTo>
                    <a:pt x="92556" y="78604"/>
                  </a:lnTo>
                  <a:close/>
                  <a:moveTo>
                    <a:pt x="10122" y="80458"/>
                  </a:moveTo>
                  <a:lnTo>
                    <a:pt x="9818" y="80671"/>
                  </a:lnTo>
                  <a:cubicBezTo>
                    <a:pt x="10031" y="80974"/>
                    <a:pt x="10274" y="81278"/>
                    <a:pt x="10487" y="81582"/>
                  </a:cubicBezTo>
                  <a:lnTo>
                    <a:pt x="10791" y="81370"/>
                  </a:lnTo>
                  <a:cubicBezTo>
                    <a:pt x="10578" y="81066"/>
                    <a:pt x="10335" y="80762"/>
                    <a:pt x="10122" y="80458"/>
                  </a:cubicBezTo>
                  <a:close/>
                  <a:moveTo>
                    <a:pt x="91249" y="80488"/>
                  </a:moveTo>
                  <a:cubicBezTo>
                    <a:pt x="91036" y="80762"/>
                    <a:pt x="90793" y="81096"/>
                    <a:pt x="90549" y="81370"/>
                  </a:cubicBezTo>
                  <a:lnTo>
                    <a:pt x="90853" y="81613"/>
                  </a:lnTo>
                  <a:cubicBezTo>
                    <a:pt x="91097" y="81309"/>
                    <a:pt x="91340" y="81005"/>
                    <a:pt x="91553" y="80701"/>
                  </a:cubicBezTo>
                  <a:lnTo>
                    <a:pt x="91249" y="80488"/>
                  </a:lnTo>
                  <a:close/>
                  <a:moveTo>
                    <a:pt x="11490" y="82251"/>
                  </a:moveTo>
                  <a:lnTo>
                    <a:pt x="11217" y="82494"/>
                  </a:lnTo>
                  <a:cubicBezTo>
                    <a:pt x="11460" y="82768"/>
                    <a:pt x="11703" y="83072"/>
                    <a:pt x="11946" y="83376"/>
                  </a:cubicBezTo>
                  <a:lnTo>
                    <a:pt x="12220" y="83133"/>
                  </a:lnTo>
                  <a:cubicBezTo>
                    <a:pt x="11977" y="82829"/>
                    <a:pt x="11733" y="82555"/>
                    <a:pt x="11490" y="82251"/>
                  </a:cubicBezTo>
                  <a:close/>
                  <a:moveTo>
                    <a:pt x="89850" y="82281"/>
                  </a:moveTo>
                  <a:cubicBezTo>
                    <a:pt x="89607" y="82585"/>
                    <a:pt x="89394" y="82859"/>
                    <a:pt x="89121" y="83163"/>
                  </a:cubicBezTo>
                  <a:lnTo>
                    <a:pt x="89425" y="83406"/>
                  </a:lnTo>
                  <a:cubicBezTo>
                    <a:pt x="89668" y="83102"/>
                    <a:pt x="89911" y="82798"/>
                    <a:pt x="90154" y="82525"/>
                  </a:cubicBezTo>
                  <a:lnTo>
                    <a:pt x="89850" y="82281"/>
                  </a:lnTo>
                  <a:close/>
                  <a:moveTo>
                    <a:pt x="12980" y="83984"/>
                  </a:moveTo>
                  <a:lnTo>
                    <a:pt x="12676" y="84227"/>
                  </a:lnTo>
                  <a:cubicBezTo>
                    <a:pt x="12949" y="84531"/>
                    <a:pt x="13192" y="84804"/>
                    <a:pt x="13466" y="85078"/>
                  </a:cubicBezTo>
                  <a:lnTo>
                    <a:pt x="13740" y="84835"/>
                  </a:lnTo>
                  <a:cubicBezTo>
                    <a:pt x="13466" y="84561"/>
                    <a:pt x="13223" y="84257"/>
                    <a:pt x="12980" y="83984"/>
                  </a:cubicBezTo>
                  <a:close/>
                  <a:moveTo>
                    <a:pt x="88391" y="84014"/>
                  </a:moveTo>
                  <a:cubicBezTo>
                    <a:pt x="88148" y="84288"/>
                    <a:pt x="87875" y="84592"/>
                    <a:pt x="87631" y="84865"/>
                  </a:cubicBezTo>
                  <a:lnTo>
                    <a:pt x="87905" y="85108"/>
                  </a:lnTo>
                  <a:cubicBezTo>
                    <a:pt x="88148" y="84835"/>
                    <a:pt x="88422" y="84561"/>
                    <a:pt x="88665" y="84257"/>
                  </a:cubicBezTo>
                  <a:lnTo>
                    <a:pt x="88391" y="84014"/>
                  </a:lnTo>
                  <a:close/>
                  <a:moveTo>
                    <a:pt x="14499" y="85655"/>
                  </a:moveTo>
                  <a:lnTo>
                    <a:pt x="14226" y="85929"/>
                  </a:lnTo>
                  <a:cubicBezTo>
                    <a:pt x="14499" y="86202"/>
                    <a:pt x="14773" y="86476"/>
                    <a:pt x="15047" y="86719"/>
                  </a:cubicBezTo>
                  <a:lnTo>
                    <a:pt x="15320" y="86476"/>
                  </a:lnTo>
                  <a:cubicBezTo>
                    <a:pt x="15047" y="86202"/>
                    <a:pt x="14773" y="85929"/>
                    <a:pt x="14499" y="85655"/>
                  </a:cubicBezTo>
                  <a:close/>
                  <a:moveTo>
                    <a:pt x="86841" y="85686"/>
                  </a:moveTo>
                  <a:cubicBezTo>
                    <a:pt x="86568" y="85959"/>
                    <a:pt x="86324" y="86233"/>
                    <a:pt x="86051" y="86506"/>
                  </a:cubicBezTo>
                  <a:lnTo>
                    <a:pt x="86324" y="86750"/>
                  </a:lnTo>
                  <a:cubicBezTo>
                    <a:pt x="86568" y="86506"/>
                    <a:pt x="86841" y="86233"/>
                    <a:pt x="87115" y="85959"/>
                  </a:cubicBezTo>
                  <a:lnTo>
                    <a:pt x="86841" y="85686"/>
                  </a:lnTo>
                  <a:close/>
                  <a:moveTo>
                    <a:pt x="16141" y="87236"/>
                  </a:moveTo>
                  <a:lnTo>
                    <a:pt x="15867" y="87540"/>
                  </a:lnTo>
                  <a:cubicBezTo>
                    <a:pt x="16141" y="87783"/>
                    <a:pt x="16414" y="88057"/>
                    <a:pt x="16718" y="88300"/>
                  </a:cubicBezTo>
                  <a:lnTo>
                    <a:pt x="16961" y="88026"/>
                  </a:lnTo>
                  <a:cubicBezTo>
                    <a:pt x="16688" y="87753"/>
                    <a:pt x="16414" y="87510"/>
                    <a:pt x="16141" y="87236"/>
                  </a:cubicBezTo>
                  <a:close/>
                  <a:moveTo>
                    <a:pt x="85230" y="87266"/>
                  </a:moveTo>
                  <a:cubicBezTo>
                    <a:pt x="84957" y="87540"/>
                    <a:pt x="84683" y="87783"/>
                    <a:pt x="84379" y="88057"/>
                  </a:cubicBezTo>
                  <a:lnTo>
                    <a:pt x="84653" y="88330"/>
                  </a:lnTo>
                  <a:cubicBezTo>
                    <a:pt x="84926" y="88087"/>
                    <a:pt x="85200" y="87813"/>
                    <a:pt x="85504" y="87570"/>
                  </a:cubicBezTo>
                  <a:lnTo>
                    <a:pt x="85230" y="87266"/>
                  </a:lnTo>
                  <a:close/>
                  <a:moveTo>
                    <a:pt x="17813" y="88786"/>
                  </a:moveTo>
                  <a:lnTo>
                    <a:pt x="17569" y="89060"/>
                  </a:lnTo>
                  <a:cubicBezTo>
                    <a:pt x="17843" y="89303"/>
                    <a:pt x="18147" y="89576"/>
                    <a:pt x="18451" y="89820"/>
                  </a:cubicBezTo>
                  <a:lnTo>
                    <a:pt x="18694" y="89516"/>
                  </a:lnTo>
                  <a:cubicBezTo>
                    <a:pt x="18390" y="89272"/>
                    <a:pt x="18086" y="89029"/>
                    <a:pt x="17813" y="88786"/>
                  </a:cubicBezTo>
                  <a:close/>
                  <a:moveTo>
                    <a:pt x="83528" y="88817"/>
                  </a:moveTo>
                  <a:cubicBezTo>
                    <a:pt x="83254" y="89060"/>
                    <a:pt x="82951" y="89303"/>
                    <a:pt x="82677" y="89546"/>
                  </a:cubicBezTo>
                  <a:lnTo>
                    <a:pt x="82920" y="89820"/>
                  </a:lnTo>
                  <a:cubicBezTo>
                    <a:pt x="83194" y="89576"/>
                    <a:pt x="83498" y="89333"/>
                    <a:pt x="83771" y="89090"/>
                  </a:cubicBezTo>
                  <a:lnTo>
                    <a:pt x="83528" y="88817"/>
                  </a:lnTo>
                  <a:close/>
                  <a:moveTo>
                    <a:pt x="19575" y="90215"/>
                  </a:moveTo>
                  <a:lnTo>
                    <a:pt x="19332" y="90519"/>
                  </a:lnTo>
                  <a:cubicBezTo>
                    <a:pt x="19636" y="90762"/>
                    <a:pt x="19940" y="91005"/>
                    <a:pt x="20244" y="91218"/>
                  </a:cubicBezTo>
                  <a:lnTo>
                    <a:pt x="20457" y="90914"/>
                  </a:lnTo>
                  <a:cubicBezTo>
                    <a:pt x="20153" y="90701"/>
                    <a:pt x="19879" y="90458"/>
                    <a:pt x="19575" y="90215"/>
                  </a:cubicBezTo>
                  <a:close/>
                  <a:moveTo>
                    <a:pt x="81795" y="90245"/>
                  </a:moveTo>
                  <a:cubicBezTo>
                    <a:pt x="81492" y="90488"/>
                    <a:pt x="81188" y="90701"/>
                    <a:pt x="80884" y="90944"/>
                  </a:cubicBezTo>
                  <a:lnTo>
                    <a:pt x="81127" y="91248"/>
                  </a:lnTo>
                  <a:cubicBezTo>
                    <a:pt x="81431" y="91005"/>
                    <a:pt x="81735" y="90792"/>
                    <a:pt x="82008" y="90549"/>
                  </a:cubicBezTo>
                  <a:lnTo>
                    <a:pt x="81795" y="90245"/>
                  </a:lnTo>
                  <a:close/>
                  <a:moveTo>
                    <a:pt x="21369" y="91583"/>
                  </a:moveTo>
                  <a:lnTo>
                    <a:pt x="21156" y="91886"/>
                  </a:lnTo>
                  <a:cubicBezTo>
                    <a:pt x="21460" y="92130"/>
                    <a:pt x="21794" y="92342"/>
                    <a:pt x="22098" y="92555"/>
                  </a:cubicBezTo>
                  <a:lnTo>
                    <a:pt x="22311" y="92251"/>
                  </a:lnTo>
                  <a:cubicBezTo>
                    <a:pt x="22007" y="92038"/>
                    <a:pt x="21703" y="91826"/>
                    <a:pt x="21369" y="91583"/>
                  </a:cubicBezTo>
                  <a:close/>
                  <a:moveTo>
                    <a:pt x="79972" y="91613"/>
                  </a:moveTo>
                  <a:cubicBezTo>
                    <a:pt x="79668" y="91826"/>
                    <a:pt x="79364" y="92038"/>
                    <a:pt x="79029" y="92251"/>
                  </a:cubicBezTo>
                  <a:lnTo>
                    <a:pt x="79242" y="92586"/>
                  </a:lnTo>
                  <a:cubicBezTo>
                    <a:pt x="79577" y="92373"/>
                    <a:pt x="79881" y="92130"/>
                    <a:pt x="80185" y="91917"/>
                  </a:cubicBezTo>
                  <a:lnTo>
                    <a:pt x="79972" y="91613"/>
                  </a:lnTo>
                  <a:close/>
                  <a:moveTo>
                    <a:pt x="23253" y="92890"/>
                  </a:moveTo>
                  <a:lnTo>
                    <a:pt x="23071" y="93193"/>
                  </a:lnTo>
                  <a:cubicBezTo>
                    <a:pt x="23375" y="93406"/>
                    <a:pt x="23709" y="93619"/>
                    <a:pt x="24013" y="93801"/>
                  </a:cubicBezTo>
                  <a:lnTo>
                    <a:pt x="24226" y="93497"/>
                  </a:lnTo>
                  <a:cubicBezTo>
                    <a:pt x="23892" y="93285"/>
                    <a:pt x="23588" y="93072"/>
                    <a:pt x="23253" y="92890"/>
                  </a:cubicBezTo>
                  <a:close/>
                  <a:moveTo>
                    <a:pt x="78087" y="92890"/>
                  </a:moveTo>
                  <a:cubicBezTo>
                    <a:pt x="77783" y="93102"/>
                    <a:pt x="77449" y="93315"/>
                    <a:pt x="77145" y="93497"/>
                  </a:cubicBezTo>
                  <a:lnTo>
                    <a:pt x="77327" y="93832"/>
                  </a:lnTo>
                  <a:cubicBezTo>
                    <a:pt x="77662" y="93619"/>
                    <a:pt x="77996" y="93406"/>
                    <a:pt x="78300" y="93224"/>
                  </a:cubicBezTo>
                  <a:lnTo>
                    <a:pt x="78087" y="92890"/>
                  </a:lnTo>
                  <a:close/>
                  <a:moveTo>
                    <a:pt x="25199" y="94075"/>
                  </a:moveTo>
                  <a:lnTo>
                    <a:pt x="25016" y="94409"/>
                  </a:lnTo>
                  <a:cubicBezTo>
                    <a:pt x="25351" y="94592"/>
                    <a:pt x="25685" y="94804"/>
                    <a:pt x="26019" y="94987"/>
                  </a:cubicBezTo>
                  <a:lnTo>
                    <a:pt x="26202" y="94652"/>
                  </a:lnTo>
                  <a:cubicBezTo>
                    <a:pt x="25867" y="94470"/>
                    <a:pt x="25533" y="94288"/>
                    <a:pt x="25199" y="94075"/>
                  </a:cubicBezTo>
                  <a:close/>
                  <a:moveTo>
                    <a:pt x="76172" y="94075"/>
                  </a:moveTo>
                  <a:cubicBezTo>
                    <a:pt x="75838" y="94288"/>
                    <a:pt x="75504" y="94470"/>
                    <a:pt x="75169" y="94652"/>
                  </a:cubicBezTo>
                  <a:lnTo>
                    <a:pt x="75382" y="94987"/>
                  </a:lnTo>
                  <a:cubicBezTo>
                    <a:pt x="75686" y="94804"/>
                    <a:pt x="76020" y="94592"/>
                    <a:pt x="76355" y="94409"/>
                  </a:cubicBezTo>
                  <a:lnTo>
                    <a:pt x="76172" y="94075"/>
                  </a:lnTo>
                  <a:close/>
                  <a:moveTo>
                    <a:pt x="27205" y="95200"/>
                  </a:moveTo>
                  <a:lnTo>
                    <a:pt x="27022" y="95534"/>
                  </a:lnTo>
                  <a:cubicBezTo>
                    <a:pt x="27357" y="95716"/>
                    <a:pt x="27691" y="95868"/>
                    <a:pt x="28025" y="96051"/>
                  </a:cubicBezTo>
                  <a:lnTo>
                    <a:pt x="28208" y="95716"/>
                  </a:lnTo>
                  <a:cubicBezTo>
                    <a:pt x="27874" y="95534"/>
                    <a:pt x="27539" y="95382"/>
                    <a:pt x="27205" y="95200"/>
                  </a:cubicBezTo>
                  <a:close/>
                  <a:moveTo>
                    <a:pt x="74197" y="95200"/>
                  </a:moveTo>
                  <a:cubicBezTo>
                    <a:pt x="73862" y="95382"/>
                    <a:pt x="73528" y="95534"/>
                    <a:pt x="73163" y="95716"/>
                  </a:cubicBezTo>
                  <a:lnTo>
                    <a:pt x="73345" y="96051"/>
                  </a:lnTo>
                  <a:cubicBezTo>
                    <a:pt x="73680" y="95868"/>
                    <a:pt x="74014" y="95716"/>
                    <a:pt x="74349" y="95534"/>
                  </a:cubicBezTo>
                  <a:lnTo>
                    <a:pt x="74197" y="95200"/>
                  </a:lnTo>
                  <a:close/>
                  <a:moveTo>
                    <a:pt x="29241" y="96203"/>
                  </a:moveTo>
                  <a:lnTo>
                    <a:pt x="29059" y="96567"/>
                  </a:lnTo>
                  <a:cubicBezTo>
                    <a:pt x="29424" y="96719"/>
                    <a:pt x="29758" y="96871"/>
                    <a:pt x="30123" y="97023"/>
                  </a:cubicBezTo>
                  <a:lnTo>
                    <a:pt x="30275" y="96689"/>
                  </a:lnTo>
                  <a:cubicBezTo>
                    <a:pt x="29910" y="96537"/>
                    <a:pt x="29576" y="96385"/>
                    <a:pt x="29241" y="96203"/>
                  </a:cubicBezTo>
                  <a:close/>
                  <a:moveTo>
                    <a:pt x="72160" y="96203"/>
                  </a:moveTo>
                  <a:cubicBezTo>
                    <a:pt x="71826" y="96355"/>
                    <a:pt x="71461" y="96537"/>
                    <a:pt x="71127" y="96689"/>
                  </a:cubicBezTo>
                  <a:lnTo>
                    <a:pt x="71279" y="97023"/>
                  </a:lnTo>
                  <a:cubicBezTo>
                    <a:pt x="71643" y="96871"/>
                    <a:pt x="71978" y="96719"/>
                    <a:pt x="72312" y="96537"/>
                  </a:cubicBezTo>
                  <a:lnTo>
                    <a:pt x="72160" y="96203"/>
                  </a:lnTo>
                  <a:close/>
                  <a:moveTo>
                    <a:pt x="31308" y="97145"/>
                  </a:moveTo>
                  <a:lnTo>
                    <a:pt x="31156" y="97479"/>
                  </a:lnTo>
                  <a:cubicBezTo>
                    <a:pt x="31521" y="97631"/>
                    <a:pt x="31886" y="97783"/>
                    <a:pt x="32220" y="97905"/>
                  </a:cubicBezTo>
                  <a:lnTo>
                    <a:pt x="32372" y="97570"/>
                  </a:lnTo>
                  <a:cubicBezTo>
                    <a:pt x="32007" y="97418"/>
                    <a:pt x="31673" y="97297"/>
                    <a:pt x="31308" y="97145"/>
                  </a:cubicBezTo>
                  <a:close/>
                  <a:moveTo>
                    <a:pt x="70093" y="97115"/>
                  </a:moveTo>
                  <a:cubicBezTo>
                    <a:pt x="69728" y="97266"/>
                    <a:pt x="69394" y="97418"/>
                    <a:pt x="69029" y="97540"/>
                  </a:cubicBezTo>
                  <a:lnTo>
                    <a:pt x="69181" y="97905"/>
                  </a:lnTo>
                  <a:cubicBezTo>
                    <a:pt x="69516" y="97753"/>
                    <a:pt x="69880" y="97631"/>
                    <a:pt x="70245" y="97479"/>
                  </a:cubicBezTo>
                  <a:lnTo>
                    <a:pt x="70093" y="97115"/>
                  </a:lnTo>
                  <a:close/>
                  <a:moveTo>
                    <a:pt x="33436" y="97966"/>
                  </a:moveTo>
                  <a:lnTo>
                    <a:pt x="33314" y="98330"/>
                  </a:lnTo>
                  <a:cubicBezTo>
                    <a:pt x="33649" y="98452"/>
                    <a:pt x="34013" y="98574"/>
                    <a:pt x="34378" y="98695"/>
                  </a:cubicBezTo>
                  <a:lnTo>
                    <a:pt x="34500" y="98361"/>
                  </a:lnTo>
                  <a:cubicBezTo>
                    <a:pt x="34135" y="98239"/>
                    <a:pt x="33801" y="98087"/>
                    <a:pt x="33436" y="97966"/>
                  </a:cubicBezTo>
                  <a:close/>
                  <a:moveTo>
                    <a:pt x="67965" y="97966"/>
                  </a:moveTo>
                  <a:cubicBezTo>
                    <a:pt x="67631" y="98087"/>
                    <a:pt x="67266" y="98209"/>
                    <a:pt x="66902" y="98330"/>
                  </a:cubicBezTo>
                  <a:lnTo>
                    <a:pt x="67023" y="98695"/>
                  </a:lnTo>
                  <a:cubicBezTo>
                    <a:pt x="67388" y="98574"/>
                    <a:pt x="67753" y="98452"/>
                    <a:pt x="68117" y="98300"/>
                  </a:cubicBezTo>
                  <a:lnTo>
                    <a:pt x="67965" y="97966"/>
                  </a:lnTo>
                  <a:close/>
                  <a:moveTo>
                    <a:pt x="35594" y="98695"/>
                  </a:moveTo>
                  <a:lnTo>
                    <a:pt x="35472" y="99060"/>
                  </a:lnTo>
                  <a:cubicBezTo>
                    <a:pt x="35837" y="99181"/>
                    <a:pt x="36202" y="99303"/>
                    <a:pt x="36567" y="99394"/>
                  </a:cubicBezTo>
                  <a:lnTo>
                    <a:pt x="36688" y="99029"/>
                  </a:lnTo>
                  <a:cubicBezTo>
                    <a:pt x="36324" y="98938"/>
                    <a:pt x="35959" y="98817"/>
                    <a:pt x="35594" y="98695"/>
                  </a:cubicBezTo>
                  <a:close/>
                  <a:moveTo>
                    <a:pt x="65807" y="98695"/>
                  </a:moveTo>
                  <a:cubicBezTo>
                    <a:pt x="65473" y="98817"/>
                    <a:pt x="65108" y="98908"/>
                    <a:pt x="64744" y="99029"/>
                  </a:cubicBezTo>
                  <a:lnTo>
                    <a:pt x="64835" y="99394"/>
                  </a:lnTo>
                  <a:cubicBezTo>
                    <a:pt x="65199" y="99273"/>
                    <a:pt x="65564" y="99151"/>
                    <a:pt x="65929" y="99060"/>
                  </a:cubicBezTo>
                  <a:lnTo>
                    <a:pt x="65807" y="98695"/>
                  </a:lnTo>
                  <a:close/>
                  <a:moveTo>
                    <a:pt x="37783" y="99333"/>
                  </a:moveTo>
                  <a:lnTo>
                    <a:pt x="37691" y="99698"/>
                  </a:lnTo>
                  <a:cubicBezTo>
                    <a:pt x="38056" y="99789"/>
                    <a:pt x="38421" y="99881"/>
                    <a:pt x="38786" y="99972"/>
                  </a:cubicBezTo>
                  <a:lnTo>
                    <a:pt x="38877" y="99607"/>
                  </a:lnTo>
                  <a:cubicBezTo>
                    <a:pt x="38512" y="99516"/>
                    <a:pt x="38147" y="99425"/>
                    <a:pt x="37783" y="99333"/>
                  </a:cubicBezTo>
                  <a:close/>
                  <a:moveTo>
                    <a:pt x="63649" y="99333"/>
                  </a:moveTo>
                  <a:cubicBezTo>
                    <a:pt x="63285" y="99425"/>
                    <a:pt x="62920" y="99516"/>
                    <a:pt x="62525" y="99607"/>
                  </a:cubicBezTo>
                  <a:lnTo>
                    <a:pt x="62616" y="99972"/>
                  </a:lnTo>
                  <a:cubicBezTo>
                    <a:pt x="63011" y="99881"/>
                    <a:pt x="63376" y="99789"/>
                    <a:pt x="63740" y="99698"/>
                  </a:cubicBezTo>
                  <a:lnTo>
                    <a:pt x="63649" y="99333"/>
                  </a:lnTo>
                  <a:close/>
                  <a:moveTo>
                    <a:pt x="40001" y="99850"/>
                  </a:moveTo>
                  <a:lnTo>
                    <a:pt x="39910" y="100245"/>
                  </a:lnTo>
                  <a:cubicBezTo>
                    <a:pt x="40275" y="100306"/>
                    <a:pt x="40670" y="100397"/>
                    <a:pt x="41035" y="100458"/>
                  </a:cubicBezTo>
                  <a:lnTo>
                    <a:pt x="41096" y="100093"/>
                  </a:lnTo>
                  <a:cubicBezTo>
                    <a:pt x="40731" y="100032"/>
                    <a:pt x="40366" y="99941"/>
                    <a:pt x="40001" y="99850"/>
                  </a:cubicBezTo>
                  <a:close/>
                  <a:moveTo>
                    <a:pt x="61430" y="99850"/>
                  </a:moveTo>
                  <a:cubicBezTo>
                    <a:pt x="61066" y="99941"/>
                    <a:pt x="60701" y="100002"/>
                    <a:pt x="60306" y="100093"/>
                  </a:cubicBezTo>
                  <a:lnTo>
                    <a:pt x="60397" y="100458"/>
                  </a:lnTo>
                  <a:cubicBezTo>
                    <a:pt x="60762" y="100397"/>
                    <a:pt x="61126" y="100306"/>
                    <a:pt x="61491" y="100245"/>
                  </a:cubicBezTo>
                  <a:lnTo>
                    <a:pt x="61430" y="99850"/>
                  </a:lnTo>
                  <a:close/>
                  <a:moveTo>
                    <a:pt x="42220" y="100276"/>
                  </a:moveTo>
                  <a:lnTo>
                    <a:pt x="42160" y="100671"/>
                  </a:lnTo>
                  <a:cubicBezTo>
                    <a:pt x="42524" y="100732"/>
                    <a:pt x="42919" y="100792"/>
                    <a:pt x="43284" y="100853"/>
                  </a:cubicBezTo>
                  <a:lnTo>
                    <a:pt x="43345" y="100458"/>
                  </a:lnTo>
                  <a:cubicBezTo>
                    <a:pt x="42980" y="100397"/>
                    <a:pt x="42585" y="100367"/>
                    <a:pt x="42220" y="100276"/>
                  </a:cubicBezTo>
                  <a:close/>
                  <a:moveTo>
                    <a:pt x="59211" y="100276"/>
                  </a:moveTo>
                  <a:cubicBezTo>
                    <a:pt x="58816" y="100367"/>
                    <a:pt x="58452" y="100428"/>
                    <a:pt x="58087" y="100458"/>
                  </a:cubicBezTo>
                  <a:lnTo>
                    <a:pt x="58117" y="100853"/>
                  </a:lnTo>
                  <a:cubicBezTo>
                    <a:pt x="58512" y="100792"/>
                    <a:pt x="58877" y="100732"/>
                    <a:pt x="59272" y="100671"/>
                  </a:cubicBezTo>
                  <a:lnTo>
                    <a:pt x="59211" y="100276"/>
                  </a:lnTo>
                  <a:close/>
                  <a:moveTo>
                    <a:pt x="44470" y="100640"/>
                  </a:moveTo>
                  <a:lnTo>
                    <a:pt x="44439" y="101005"/>
                  </a:lnTo>
                  <a:cubicBezTo>
                    <a:pt x="44804" y="101036"/>
                    <a:pt x="45199" y="101096"/>
                    <a:pt x="45564" y="101127"/>
                  </a:cubicBezTo>
                  <a:lnTo>
                    <a:pt x="45594" y="100762"/>
                  </a:lnTo>
                  <a:cubicBezTo>
                    <a:pt x="45229" y="100701"/>
                    <a:pt x="44834" y="100671"/>
                    <a:pt x="44470" y="100640"/>
                  </a:cubicBezTo>
                  <a:close/>
                  <a:moveTo>
                    <a:pt x="56932" y="100610"/>
                  </a:moveTo>
                  <a:cubicBezTo>
                    <a:pt x="56567" y="100671"/>
                    <a:pt x="56202" y="100701"/>
                    <a:pt x="55807" y="100762"/>
                  </a:cubicBezTo>
                  <a:lnTo>
                    <a:pt x="55838" y="101127"/>
                  </a:lnTo>
                  <a:cubicBezTo>
                    <a:pt x="56233" y="101096"/>
                    <a:pt x="56597" y="101036"/>
                    <a:pt x="56993" y="101005"/>
                  </a:cubicBezTo>
                  <a:lnTo>
                    <a:pt x="56932" y="100610"/>
                  </a:lnTo>
                  <a:close/>
                  <a:moveTo>
                    <a:pt x="46749" y="100853"/>
                  </a:moveTo>
                  <a:lnTo>
                    <a:pt x="46719" y="101218"/>
                  </a:lnTo>
                  <a:cubicBezTo>
                    <a:pt x="47084" y="101248"/>
                    <a:pt x="47479" y="101279"/>
                    <a:pt x="47843" y="101309"/>
                  </a:cubicBezTo>
                  <a:lnTo>
                    <a:pt x="47874" y="100914"/>
                  </a:lnTo>
                  <a:cubicBezTo>
                    <a:pt x="47479" y="100914"/>
                    <a:pt x="47114" y="100884"/>
                    <a:pt x="46749" y="100853"/>
                  </a:cubicBezTo>
                  <a:close/>
                  <a:moveTo>
                    <a:pt x="54683" y="100853"/>
                  </a:moveTo>
                  <a:cubicBezTo>
                    <a:pt x="54318" y="100884"/>
                    <a:pt x="53923" y="100914"/>
                    <a:pt x="53558" y="100914"/>
                  </a:cubicBezTo>
                  <a:lnTo>
                    <a:pt x="53558" y="101309"/>
                  </a:lnTo>
                  <a:cubicBezTo>
                    <a:pt x="53953" y="101279"/>
                    <a:pt x="54318" y="101248"/>
                    <a:pt x="54713" y="101218"/>
                  </a:cubicBezTo>
                  <a:lnTo>
                    <a:pt x="54683" y="100853"/>
                  </a:lnTo>
                  <a:close/>
                  <a:moveTo>
                    <a:pt x="48999" y="100975"/>
                  </a:moveTo>
                  <a:lnTo>
                    <a:pt x="48999" y="101370"/>
                  </a:lnTo>
                  <a:lnTo>
                    <a:pt x="50154" y="101370"/>
                  </a:lnTo>
                  <a:lnTo>
                    <a:pt x="50154" y="101005"/>
                  </a:lnTo>
                  <a:cubicBezTo>
                    <a:pt x="49758" y="101005"/>
                    <a:pt x="49394" y="100975"/>
                    <a:pt x="48999" y="100975"/>
                  </a:cubicBezTo>
                  <a:close/>
                  <a:moveTo>
                    <a:pt x="52403" y="100975"/>
                  </a:moveTo>
                  <a:cubicBezTo>
                    <a:pt x="52038" y="101005"/>
                    <a:pt x="51673" y="101005"/>
                    <a:pt x="51278" y="101005"/>
                  </a:cubicBezTo>
                  <a:lnTo>
                    <a:pt x="51278" y="101370"/>
                  </a:lnTo>
                  <a:lnTo>
                    <a:pt x="52433" y="101370"/>
                  </a:lnTo>
                  <a:lnTo>
                    <a:pt x="52403" y="10097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9"/>
            <p:cNvSpPr/>
            <p:nvPr/>
          </p:nvSpPr>
          <p:spPr>
            <a:xfrm>
              <a:off x="4187495" y="1131775"/>
              <a:ext cx="1952950" cy="1952175"/>
            </a:xfrm>
            <a:custGeom>
              <a:avLst/>
              <a:gdLst/>
              <a:ahLst/>
              <a:cxnLst/>
              <a:rect l="l" t="t" r="r" b="b"/>
              <a:pathLst>
                <a:path w="78118" h="78087" extrusionOk="0">
                  <a:moveTo>
                    <a:pt x="38420" y="0"/>
                  </a:moveTo>
                  <a:lnTo>
                    <a:pt x="38420" y="365"/>
                  </a:lnTo>
                  <a:lnTo>
                    <a:pt x="39575" y="365"/>
                  </a:lnTo>
                  <a:lnTo>
                    <a:pt x="39575" y="0"/>
                  </a:lnTo>
                  <a:close/>
                  <a:moveTo>
                    <a:pt x="37265" y="31"/>
                  </a:moveTo>
                  <a:cubicBezTo>
                    <a:pt x="36901" y="61"/>
                    <a:pt x="36505" y="91"/>
                    <a:pt x="36141" y="91"/>
                  </a:cubicBezTo>
                  <a:lnTo>
                    <a:pt x="36171" y="486"/>
                  </a:lnTo>
                  <a:cubicBezTo>
                    <a:pt x="36536" y="456"/>
                    <a:pt x="36931" y="426"/>
                    <a:pt x="37296" y="426"/>
                  </a:cubicBezTo>
                  <a:lnTo>
                    <a:pt x="37265" y="31"/>
                  </a:lnTo>
                  <a:close/>
                  <a:moveTo>
                    <a:pt x="40700" y="31"/>
                  </a:moveTo>
                  <a:lnTo>
                    <a:pt x="40700" y="395"/>
                  </a:lnTo>
                  <a:cubicBezTo>
                    <a:pt x="41065" y="426"/>
                    <a:pt x="41460" y="456"/>
                    <a:pt x="41825" y="486"/>
                  </a:cubicBezTo>
                  <a:lnTo>
                    <a:pt x="41855" y="91"/>
                  </a:lnTo>
                  <a:cubicBezTo>
                    <a:pt x="41490" y="61"/>
                    <a:pt x="41095" y="61"/>
                    <a:pt x="40700" y="31"/>
                  </a:cubicBezTo>
                  <a:close/>
                  <a:moveTo>
                    <a:pt x="43010" y="183"/>
                  </a:moveTo>
                  <a:lnTo>
                    <a:pt x="42949" y="578"/>
                  </a:lnTo>
                  <a:cubicBezTo>
                    <a:pt x="43344" y="608"/>
                    <a:pt x="43709" y="669"/>
                    <a:pt x="44104" y="699"/>
                  </a:cubicBezTo>
                  <a:lnTo>
                    <a:pt x="44135" y="335"/>
                  </a:lnTo>
                  <a:cubicBezTo>
                    <a:pt x="43770" y="274"/>
                    <a:pt x="43375" y="243"/>
                    <a:pt x="43010" y="183"/>
                  </a:cubicBezTo>
                  <a:close/>
                  <a:moveTo>
                    <a:pt x="34986" y="213"/>
                  </a:moveTo>
                  <a:cubicBezTo>
                    <a:pt x="34621" y="243"/>
                    <a:pt x="34226" y="304"/>
                    <a:pt x="33861" y="335"/>
                  </a:cubicBezTo>
                  <a:lnTo>
                    <a:pt x="33891" y="730"/>
                  </a:lnTo>
                  <a:cubicBezTo>
                    <a:pt x="34287" y="669"/>
                    <a:pt x="34651" y="608"/>
                    <a:pt x="35046" y="578"/>
                  </a:cubicBezTo>
                  <a:lnTo>
                    <a:pt x="34986" y="213"/>
                  </a:lnTo>
                  <a:close/>
                  <a:moveTo>
                    <a:pt x="45259" y="486"/>
                  </a:moveTo>
                  <a:lnTo>
                    <a:pt x="45199" y="851"/>
                  </a:lnTo>
                  <a:cubicBezTo>
                    <a:pt x="45594" y="912"/>
                    <a:pt x="45959" y="1003"/>
                    <a:pt x="46323" y="1064"/>
                  </a:cubicBezTo>
                  <a:lnTo>
                    <a:pt x="46414" y="699"/>
                  </a:lnTo>
                  <a:cubicBezTo>
                    <a:pt x="46019" y="608"/>
                    <a:pt x="45655" y="547"/>
                    <a:pt x="45259" y="486"/>
                  </a:cubicBezTo>
                  <a:close/>
                  <a:moveTo>
                    <a:pt x="32706" y="517"/>
                  </a:moveTo>
                  <a:cubicBezTo>
                    <a:pt x="32341" y="578"/>
                    <a:pt x="31976" y="638"/>
                    <a:pt x="31581" y="699"/>
                  </a:cubicBezTo>
                  <a:lnTo>
                    <a:pt x="31673" y="1094"/>
                  </a:lnTo>
                  <a:cubicBezTo>
                    <a:pt x="32037" y="1003"/>
                    <a:pt x="32402" y="942"/>
                    <a:pt x="32767" y="882"/>
                  </a:cubicBezTo>
                  <a:lnTo>
                    <a:pt x="32706" y="517"/>
                  </a:lnTo>
                  <a:close/>
                  <a:moveTo>
                    <a:pt x="47539" y="912"/>
                  </a:moveTo>
                  <a:lnTo>
                    <a:pt x="47448" y="1277"/>
                  </a:lnTo>
                  <a:cubicBezTo>
                    <a:pt x="47813" y="1368"/>
                    <a:pt x="48177" y="1459"/>
                    <a:pt x="48542" y="1550"/>
                  </a:cubicBezTo>
                  <a:lnTo>
                    <a:pt x="48633" y="1186"/>
                  </a:lnTo>
                  <a:cubicBezTo>
                    <a:pt x="48269" y="1094"/>
                    <a:pt x="47904" y="1003"/>
                    <a:pt x="47539" y="912"/>
                  </a:cubicBezTo>
                  <a:close/>
                  <a:moveTo>
                    <a:pt x="30457" y="942"/>
                  </a:moveTo>
                  <a:cubicBezTo>
                    <a:pt x="30092" y="1034"/>
                    <a:pt x="29727" y="1125"/>
                    <a:pt x="29362" y="1216"/>
                  </a:cubicBezTo>
                  <a:lnTo>
                    <a:pt x="29454" y="1581"/>
                  </a:lnTo>
                  <a:cubicBezTo>
                    <a:pt x="29818" y="1490"/>
                    <a:pt x="30183" y="1398"/>
                    <a:pt x="30548" y="1307"/>
                  </a:cubicBezTo>
                  <a:lnTo>
                    <a:pt x="30457" y="942"/>
                  </a:lnTo>
                  <a:close/>
                  <a:moveTo>
                    <a:pt x="49758" y="1490"/>
                  </a:moveTo>
                  <a:lnTo>
                    <a:pt x="49636" y="1854"/>
                  </a:lnTo>
                  <a:cubicBezTo>
                    <a:pt x="50001" y="1945"/>
                    <a:pt x="50366" y="2067"/>
                    <a:pt x="50731" y="2158"/>
                  </a:cubicBezTo>
                  <a:lnTo>
                    <a:pt x="50852" y="1824"/>
                  </a:lnTo>
                  <a:cubicBezTo>
                    <a:pt x="50487" y="1702"/>
                    <a:pt x="50123" y="1581"/>
                    <a:pt x="49758" y="1490"/>
                  </a:cubicBezTo>
                  <a:close/>
                  <a:moveTo>
                    <a:pt x="28238" y="1520"/>
                  </a:moveTo>
                  <a:cubicBezTo>
                    <a:pt x="27873" y="1611"/>
                    <a:pt x="27508" y="1733"/>
                    <a:pt x="27144" y="1854"/>
                  </a:cubicBezTo>
                  <a:lnTo>
                    <a:pt x="27265" y="2219"/>
                  </a:lnTo>
                  <a:cubicBezTo>
                    <a:pt x="27630" y="2097"/>
                    <a:pt x="27995" y="1976"/>
                    <a:pt x="28359" y="1885"/>
                  </a:cubicBezTo>
                  <a:lnTo>
                    <a:pt x="28238" y="1520"/>
                  </a:lnTo>
                  <a:close/>
                  <a:moveTo>
                    <a:pt x="51946" y="2189"/>
                  </a:moveTo>
                  <a:lnTo>
                    <a:pt x="51825" y="2523"/>
                  </a:lnTo>
                  <a:cubicBezTo>
                    <a:pt x="52159" y="2645"/>
                    <a:pt x="52524" y="2797"/>
                    <a:pt x="52889" y="2918"/>
                  </a:cubicBezTo>
                  <a:lnTo>
                    <a:pt x="53010" y="2584"/>
                  </a:lnTo>
                  <a:cubicBezTo>
                    <a:pt x="52676" y="2432"/>
                    <a:pt x="52311" y="2310"/>
                    <a:pt x="51946" y="2189"/>
                  </a:cubicBezTo>
                  <a:close/>
                  <a:moveTo>
                    <a:pt x="26049" y="2219"/>
                  </a:moveTo>
                  <a:cubicBezTo>
                    <a:pt x="25715" y="2341"/>
                    <a:pt x="25350" y="2462"/>
                    <a:pt x="24985" y="2614"/>
                  </a:cubicBezTo>
                  <a:lnTo>
                    <a:pt x="25137" y="2949"/>
                  </a:lnTo>
                  <a:cubicBezTo>
                    <a:pt x="25472" y="2827"/>
                    <a:pt x="25837" y="2705"/>
                    <a:pt x="26171" y="2553"/>
                  </a:cubicBezTo>
                  <a:lnTo>
                    <a:pt x="26049" y="2219"/>
                  </a:lnTo>
                  <a:close/>
                  <a:moveTo>
                    <a:pt x="54074" y="2979"/>
                  </a:moveTo>
                  <a:lnTo>
                    <a:pt x="53953" y="3344"/>
                  </a:lnTo>
                  <a:cubicBezTo>
                    <a:pt x="54287" y="3496"/>
                    <a:pt x="54652" y="3648"/>
                    <a:pt x="54986" y="3800"/>
                  </a:cubicBezTo>
                  <a:lnTo>
                    <a:pt x="55138" y="3465"/>
                  </a:lnTo>
                  <a:cubicBezTo>
                    <a:pt x="54804" y="3283"/>
                    <a:pt x="54439" y="3131"/>
                    <a:pt x="54074" y="2979"/>
                  </a:cubicBezTo>
                  <a:close/>
                  <a:moveTo>
                    <a:pt x="23922" y="3040"/>
                  </a:moveTo>
                  <a:cubicBezTo>
                    <a:pt x="23587" y="3192"/>
                    <a:pt x="23223" y="3344"/>
                    <a:pt x="22888" y="3496"/>
                  </a:cubicBezTo>
                  <a:lnTo>
                    <a:pt x="23040" y="3830"/>
                  </a:lnTo>
                  <a:cubicBezTo>
                    <a:pt x="23375" y="3678"/>
                    <a:pt x="23739" y="3526"/>
                    <a:pt x="24074" y="3374"/>
                  </a:cubicBezTo>
                  <a:lnTo>
                    <a:pt x="23922" y="3040"/>
                  </a:lnTo>
                  <a:close/>
                  <a:moveTo>
                    <a:pt x="56171" y="3952"/>
                  </a:moveTo>
                  <a:lnTo>
                    <a:pt x="56019" y="4286"/>
                  </a:lnTo>
                  <a:cubicBezTo>
                    <a:pt x="56354" y="4438"/>
                    <a:pt x="56688" y="4620"/>
                    <a:pt x="57023" y="4803"/>
                  </a:cubicBezTo>
                  <a:lnTo>
                    <a:pt x="57205" y="4468"/>
                  </a:lnTo>
                  <a:cubicBezTo>
                    <a:pt x="56871" y="4286"/>
                    <a:pt x="56536" y="4104"/>
                    <a:pt x="56171" y="3952"/>
                  </a:cubicBezTo>
                  <a:close/>
                  <a:moveTo>
                    <a:pt x="21855" y="3982"/>
                  </a:moveTo>
                  <a:cubicBezTo>
                    <a:pt x="21520" y="4164"/>
                    <a:pt x="21156" y="4316"/>
                    <a:pt x="20821" y="4499"/>
                  </a:cubicBezTo>
                  <a:lnTo>
                    <a:pt x="21004" y="4833"/>
                  </a:lnTo>
                  <a:cubicBezTo>
                    <a:pt x="21338" y="4651"/>
                    <a:pt x="21672" y="4499"/>
                    <a:pt x="22007" y="4316"/>
                  </a:cubicBezTo>
                  <a:lnTo>
                    <a:pt x="21855" y="3982"/>
                  </a:lnTo>
                  <a:close/>
                  <a:moveTo>
                    <a:pt x="58208" y="5015"/>
                  </a:moveTo>
                  <a:lnTo>
                    <a:pt x="58026" y="5350"/>
                  </a:lnTo>
                  <a:cubicBezTo>
                    <a:pt x="58360" y="5532"/>
                    <a:pt x="58694" y="5715"/>
                    <a:pt x="58998" y="5927"/>
                  </a:cubicBezTo>
                  <a:lnTo>
                    <a:pt x="59211" y="5593"/>
                  </a:lnTo>
                  <a:cubicBezTo>
                    <a:pt x="58877" y="5380"/>
                    <a:pt x="58542" y="5198"/>
                    <a:pt x="58208" y="5015"/>
                  </a:cubicBezTo>
                  <a:close/>
                  <a:moveTo>
                    <a:pt x="19818" y="5046"/>
                  </a:moveTo>
                  <a:cubicBezTo>
                    <a:pt x="19484" y="5228"/>
                    <a:pt x="19180" y="5441"/>
                    <a:pt x="18846" y="5623"/>
                  </a:cubicBezTo>
                  <a:lnTo>
                    <a:pt x="19028" y="5958"/>
                  </a:lnTo>
                  <a:cubicBezTo>
                    <a:pt x="19362" y="5745"/>
                    <a:pt x="19697" y="5563"/>
                    <a:pt x="20001" y="5380"/>
                  </a:cubicBezTo>
                  <a:lnTo>
                    <a:pt x="19818" y="5046"/>
                  </a:lnTo>
                  <a:close/>
                  <a:moveTo>
                    <a:pt x="60184" y="6201"/>
                  </a:moveTo>
                  <a:lnTo>
                    <a:pt x="59971" y="6535"/>
                  </a:lnTo>
                  <a:cubicBezTo>
                    <a:pt x="60305" y="6718"/>
                    <a:pt x="60609" y="6930"/>
                    <a:pt x="60913" y="7143"/>
                  </a:cubicBezTo>
                  <a:lnTo>
                    <a:pt x="61126" y="6839"/>
                  </a:lnTo>
                  <a:cubicBezTo>
                    <a:pt x="60822" y="6626"/>
                    <a:pt x="60488" y="6414"/>
                    <a:pt x="60184" y="6201"/>
                  </a:cubicBezTo>
                  <a:close/>
                  <a:moveTo>
                    <a:pt x="17873" y="6231"/>
                  </a:moveTo>
                  <a:cubicBezTo>
                    <a:pt x="17539" y="6444"/>
                    <a:pt x="17235" y="6657"/>
                    <a:pt x="16931" y="6870"/>
                  </a:cubicBezTo>
                  <a:lnTo>
                    <a:pt x="17143" y="7174"/>
                  </a:lnTo>
                  <a:cubicBezTo>
                    <a:pt x="17447" y="6961"/>
                    <a:pt x="17751" y="6748"/>
                    <a:pt x="18086" y="6566"/>
                  </a:cubicBezTo>
                  <a:lnTo>
                    <a:pt x="17873" y="6231"/>
                  </a:lnTo>
                  <a:close/>
                  <a:moveTo>
                    <a:pt x="62068" y="7508"/>
                  </a:moveTo>
                  <a:lnTo>
                    <a:pt x="61855" y="7812"/>
                  </a:lnTo>
                  <a:cubicBezTo>
                    <a:pt x="62159" y="8025"/>
                    <a:pt x="62463" y="8268"/>
                    <a:pt x="62767" y="8481"/>
                  </a:cubicBezTo>
                  <a:lnTo>
                    <a:pt x="62980" y="8177"/>
                  </a:lnTo>
                  <a:cubicBezTo>
                    <a:pt x="62676" y="7964"/>
                    <a:pt x="62372" y="7721"/>
                    <a:pt x="62068" y="7508"/>
                  </a:cubicBezTo>
                  <a:close/>
                  <a:moveTo>
                    <a:pt x="15988" y="7538"/>
                  </a:moveTo>
                  <a:cubicBezTo>
                    <a:pt x="15654" y="7751"/>
                    <a:pt x="15380" y="7994"/>
                    <a:pt x="15076" y="8237"/>
                  </a:cubicBezTo>
                  <a:lnTo>
                    <a:pt x="15289" y="8511"/>
                  </a:lnTo>
                  <a:cubicBezTo>
                    <a:pt x="15593" y="8298"/>
                    <a:pt x="15897" y="8055"/>
                    <a:pt x="16201" y="7842"/>
                  </a:cubicBezTo>
                  <a:lnTo>
                    <a:pt x="15988" y="7538"/>
                  </a:lnTo>
                  <a:close/>
                  <a:moveTo>
                    <a:pt x="63892" y="8906"/>
                  </a:moveTo>
                  <a:lnTo>
                    <a:pt x="63649" y="9210"/>
                  </a:lnTo>
                  <a:cubicBezTo>
                    <a:pt x="63922" y="9453"/>
                    <a:pt x="64226" y="9696"/>
                    <a:pt x="64500" y="9940"/>
                  </a:cubicBezTo>
                  <a:lnTo>
                    <a:pt x="64743" y="9636"/>
                  </a:lnTo>
                  <a:cubicBezTo>
                    <a:pt x="64470" y="9392"/>
                    <a:pt x="64166" y="9149"/>
                    <a:pt x="63892" y="8906"/>
                  </a:cubicBezTo>
                  <a:close/>
                  <a:moveTo>
                    <a:pt x="14165" y="8936"/>
                  </a:moveTo>
                  <a:cubicBezTo>
                    <a:pt x="13891" y="9180"/>
                    <a:pt x="13587" y="9423"/>
                    <a:pt x="13314" y="9696"/>
                  </a:cubicBezTo>
                  <a:lnTo>
                    <a:pt x="13557" y="9970"/>
                  </a:lnTo>
                  <a:cubicBezTo>
                    <a:pt x="13830" y="9727"/>
                    <a:pt x="14134" y="9484"/>
                    <a:pt x="14408" y="9240"/>
                  </a:cubicBezTo>
                  <a:lnTo>
                    <a:pt x="14165" y="8936"/>
                  </a:lnTo>
                  <a:close/>
                  <a:moveTo>
                    <a:pt x="65594" y="10426"/>
                  </a:moveTo>
                  <a:lnTo>
                    <a:pt x="65351" y="10699"/>
                  </a:lnTo>
                  <a:cubicBezTo>
                    <a:pt x="65625" y="10943"/>
                    <a:pt x="65898" y="11216"/>
                    <a:pt x="66172" y="11490"/>
                  </a:cubicBezTo>
                  <a:lnTo>
                    <a:pt x="66445" y="11216"/>
                  </a:lnTo>
                  <a:cubicBezTo>
                    <a:pt x="66172" y="10943"/>
                    <a:pt x="65898" y="10669"/>
                    <a:pt x="65594" y="10426"/>
                  </a:cubicBezTo>
                  <a:close/>
                  <a:moveTo>
                    <a:pt x="12462" y="10456"/>
                  </a:moveTo>
                  <a:cubicBezTo>
                    <a:pt x="12189" y="10699"/>
                    <a:pt x="11915" y="10973"/>
                    <a:pt x="11642" y="11247"/>
                  </a:cubicBezTo>
                  <a:lnTo>
                    <a:pt x="11885" y="11520"/>
                  </a:lnTo>
                  <a:cubicBezTo>
                    <a:pt x="12158" y="11247"/>
                    <a:pt x="12432" y="10973"/>
                    <a:pt x="12706" y="10730"/>
                  </a:cubicBezTo>
                  <a:lnTo>
                    <a:pt x="12462" y="10456"/>
                  </a:lnTo>
                  <a:close/>
                  <a:moveTo>
                    <a:pt x="67236" y="12037"/>
                  </a:moveTo>
                  <a:lnTo>
                    <a:pt x="66962" y="12280"/>
                  </a:lnTo>
                  <a:cubicBezTo>
                    <a:pt x="67236" y="12554"/>
                    <a:pt x="67479" y="12827"/>
                    <a:pt x="67752" y="13131"/>
                  </a:cubicBezTo>
                  <a:lnTo>
                    <a:pt x="68026" y="12857"/>
                  </a:lnTo>
                  <a:cubicBezTo>
                    <a:pt x="67752" y="12584"/>
                    <a:pt x="67509" y="12310"/>
                    <a:pt x="67236" y="12037"/>
                  </a:cubicBezTo>
                  <a:close/>
                  <a:moveTo>
                    <a:pt x="10821" y="12067"/>
                  </a:moveTo>
                  <a:cubicBezTo>
                    <a:pt x="10548" y="12341"/>
                    <a:pt x="10304" y="12614"/>
                    <a:pt x="10031" y="12888"/>
                  </a:cubicBezTo>
                  <a:lnTo>
                    <a:pt x="10335" y="13161"/>
                  </a:lnTo>
                  <a:cubicBezTo>
                    <a:pt x="10578" y="12888"/>
                    <a:pt x="10821" y="12584"/>
                    <a:pt x="11095" y="12310"/>
                  </a:cubicBezTo>
                  <a:lnTo>
                    <a:pt x="10821" y="12067"/>
                  </a:lnTo>
                  <a:close/>
                  <a:moveTo>
                    <a:pt x="68786" y="13739"/>
                  </a:moveTo>
                  <a:lnTo>
                    <a:pt x="68482" y="13982"/>
                  </a:lnTo>
                  <a:cubicBezTo>
                    <a:pt x="68725" y="14256"/>
                    <a:pt x="68968" y="14560"/>
                    <a:pt x="69211" y="14833"/>
                  </a:cubicBezTo>
                  <a:lnTo>
                    <a:pt x="69515" y="14620"/>
                  </a:lnTo>
                  <a:cubicBezTo>
                    <a:pt x="69272" y="14316"/>
                    <a:pt x="69029" y="14013"/>
                    <a:pt x="68786" y="13739"/>
                  </a:cubicBezTo>
                  <a:close/>
                  <a:moveTo>
                    <a:pt x="9301" y="13769"/>
                  </a:moveTo>
                  <a:cubicBezTo>
                    <a:pt x="9028" y="14043"/>
                    <a:pt x="8785" y="14347"/>
                    <a:pt x="8572" y="14651"/>
                  </a:cubicBezTo>
                  <a:lnTo>
                    <a:pt x="8845" y="14894"/>
                  </a:lnTo>
                  <a:cubicBezTo>
                    <a:pt x="9089" y="14590"/>
                    <a:pt x="9332" y="14286"/>
                    <a:pt x="9575" y="14013"/>
                  </a:cubicBezTo>
                  <a:lnTo>
                    <a:pt x="9301" y="13769"/>
                  </a:lnTo>
                  <a:close/>
                  <a:moveTo>
                    <a:pt x="70214" y="15502"/>
                  </a:moveTo>
                  <a:lnTo>
                    <a:pt x="69910" y="15745"/>
                  </a:lnTo>
                  <a:cubicBezTo>
                    <a:pt x="70123" y="16049"/>
                    <a:pt x="70366" y="16353"/>
                    <a:pt x="70579" y="16657"/>
                  </a:cubicBezTo>
                  <a:lnTo>
                    <a:pt x="70883" y="16444"/>
                  </a:lnTo>
                  <a:cubicBezTo>
                    <a:pt x="70670" y="16110"/>
                    <a:pt x="70457" y="15806"/>
                    <a:pt x="70214" y="15502"/>
                  </a:cubicBezTo>
                  <a:close/>
                  <a:moveTo>
                    <a:pt x="7842" y="15563"/>
                  </a:moveTo>
                  <a:cubicBezTo>
                    <a:pt x="7630" y="15867"/>
                    <a:pt x="7386" y="16171"/>
                    <a:pt x="7174" y="16475"/>
                  </a:cubicBezTo>
                  <a:lnTo>
                    <a:pt x="7478" y="16687"/>
                  </a:lnTo>
                  <a:cubicBezTo>
                    <a:pt x="7690" y="16383"/>
                    <a:pt x="7933" y="16079"/>
                    <a:pt x="8146" y="15775"/>
                  </a:cubicBezTo>
                  <a:lnTo>
                    <a:pt x="7842" y="15563"/>
                  </a:lnTo>
                  <a:close/>
                  <a:moveTo>
                    <a:pt x="71552" y="17386"/>
                  </a:moveTo>
                  <a:lnTo>
                    <a:pt x="71217" y="17599"/>
                  </a:lnTo>
                  <a:cubicBezTo>
                    <a:pt x="71430" y="17903"/>
                    <a:pt x="71643" y="18207"/>
                    <a:pt x="71856" y="18541"/>
                  </a:cubicBezTo>
                  <a:lnTo>
                    <a:pt x="72160" y="18329"/>
                  </a:lnTo>
                  <a:cubicBezTo>
                    <a:pt x="71947" y="18025"/>
                    <a:pt x="71764" y="17690"/>
                    <a:pt x="71552" y="17386"/>
                  </a:cubicBezTo>
                  <a:close/>
                  <a:moveTo>
                    <a:pt x="6535" y="17417"/>
                  </a:moveTo>
                  <a:cubicBezTo>
                    <a:pt x="6323" y="17751"/>
                    <a:pt x="6110" y="18055"/>
                    <a:pt x="5897" y="18389"/>
                  </a:cubicBezTo>
                  <a:lnTo>
                    <a:pt x="6231" y="18602"/>
                  </a:lnTo>
                  <a:cubicBezTo>
                    <a:pt x="6414" y="18268"/>
                    <a:pt x="6626" y="17964"/>
                    <a:pt x="6839" y="17630"/>
                  </a:cubicBezTo>
                  <a:lnTo>
                    <a:pt x="6535" y="17417"/>
                  </a:lnTo>
                  <a:close/>
                  <a:moveTo>
                    <a:pt x="72768" y="19301"/>
                  </a:moveTo>
                  <a:lnTo>
                    <a:pt x="72433" y="19514"/>
                  </a:lnTo>
                  <a:cubicBezTo>
                    <a:pt x="72616" y="19818"/>
                    <a:pt x="72798" y="20152"/>
                    <a:pt x="72980" y="20487"/>
                  </a:cubicBezTo>
                  <a:lnTo>
                    <a:pt x="73315" y="20304"/>
                  </a:lnTo>
                  <a:cubicBezTo>
                    <a:pt x="73132" y="19970"/>
                    <a:pt x="72950" y="19636"/>
                    <a:pt x="72768" y="19301"/>
                  </a:cubicBezTo>
                  <a:close/>
                  <a:moveTo>
                    <a:pt x="5319" y="19362"/>
                  </a:moveTo>
                  <a:cubicBezTo>
                    <a:pt x="5107" y="19696"/>
                    <a:pt x="4924" y="20031"/>
                    <a:pt x="4742" y="20365"/>
                  </a:cubicBezTo>
                  <a:lnTo>
                    <a:pt x="5076" y="20548"/>
                  </a:lnTo>
                  <a:cubicBezTo>
                    <a:pt x="5259" y="20213"/>
                    <a:pt x="5441" y="19879"/>
                    <a:pt x="5623" y="19575"/>
                  </a:cubicBezTo>
                  <a:lnTo>
                    <a:pt x="5319" y="19362"/>
                  </a:lnTo>
                  <a:close/>
                  <a:moveTo>
                    <a:pt x="73862" y="21338"/>
                  </a:moveTo>
                  <a:lnTo>
                    <a:pt x="73527" y="21490"/>
                  </a:lnTo>
                  <a:cubicBezTo>
                    <a:pt x="73679" y="21824"/>
                    <a:pt x="73862" y="22159"/>
                    <a:pt x="74014" y="22523"/>
                  </a:cubicBezTo>
                  <a:lnTo>
                    <a:pt x="74348" y="22341"/>
                  </a:lnTo>
                  <a:cubicBezTo>
                    <a:pt x="74196" y="22007"/>
                    <a:pt x="74044" y="21672"/>
                    <a:pt x="73862" y="21338"/>
                  </a:cubicBezTo>
                  <a:close/>
                  <a:moveTo>
                    <a:pt x="4225" y="21399"/>
                  </a:moveTo>
                  <a:cubicBezTo>
                    <a:pt x="4043" y="21733"/>
                    <a:pt x="3860" y="22067"/>
                    <a:pt x="3708" y="22432"/>
                  </a:cubicBezTo>
                  <a:lnTo>
                    <a:pt x="4043" y="22584"/>
                  </a:lnTo>
                  <a:cubicBezTo>
                    <a:pt x="4195" y="22250"/>
                    <a:pt x="4377" y="21885"/>
                    <a:pt x="4560" y="21551"/>
                  </a:cubicBezTo>
                  <a:lnTo>
                    <a:pt x="4225" y="21399"/>
                  </a:lnTo>
                  <a:close/>
                  <a:moveTo>
                    <a:pt x="74834" y="23374"/>
                  </a:moveTo>
                  <a:lnTo>
                    <a:pt x="74500" y="23526"/>
                  </a:lnTo>
                  <a:cubicBezTo>
                    <a:pt x="74652" y="23891"/>
                    <a:pt x="74774" y="24225"/>
                    <a:pt x="74926" y="24590"/>
                  </a:cubicBezTo>
                  <a:lnTo>
                    <a:pt x="75290" y="24438"/>
                  </a:lnTo>
                  <a:cubicBezTo>
                    <a:pt x="75138" y="24073"/>
                    <a:pt x="74986" y="23739"/>
                    <a:pt x="74834" y="23374"/>
                  </a:cubicBezTo>
                  <a:close/>
                  <a:moveTo>
                    <a:pt x="3222" y="23466"/>
                  </a:moveTo>
                  <a:cubicBezTo>
                    <a:pt x="3070" y="23830"/>
                    <a:pt x="2918" y="24165"/>
                    <a:pt x="2797" y="24529"/>
                  </a:cubicBezTo>
                  <a:lnTo>
                    <a:pt x="3131" y="24681"/>
                  </a:lnTo>
                  <a:cubicBezTo>
                    <a:pt x="3283" y="24317"/>
                    <a:pt x="3435" y="23952"/>
                    <a:pt x="3587" y="23618"/>
                  </a:cubicBezTo>
                  <a:lnTo>
                    <a:pt x="3222" y="23466"/>
                  </a:lnTo>
                  <a:close/>
                  <a:moveTo>
                    <a:pt x="75686" y="25502"/>
                  </a:moveTo>
                  <a:lnTo>
                    <a:pt x="75321" y="25654"/>
                  </a:lnTo>
                  <a:cubicBezTo>
                    <a:pt x="75473" y="25988"/>
                    <a:pt x="75594" y="26353"/>
                    <a:pt x="75716" y="26718"/>
                  </a:cubicBezTo>
                  <a:lnTo>
                    <a:pt x="76081" y="26596"/>
                  </a:lnTo>
                  <a:cubicBezTo>
                    <a:pt x="75959" y="26232"/>
                    <a:pt x="75837" y="25867"/>
                    <a:pt x="75686" y="25502"/>
                  </a:cubicBezTo>
                  <a:close/>
                  <a:moveTo>
                    <a:pt x="2371" y="25593"/>
                  </a:moveTo>
                  <a:cubicBezTo>
                    <a:pt x="2249" y="25958"/>
                    <a:pt x="2128" y="26323"/>
                    <a:pt x="2006" y="26687"/>
                  </a:cubicBezTo>
                  <a:lnTo>
                    <a:pt x="2341" y="26809"/>
                  </a:lnTo>
                  <a:cubicBezTo>
                    <a:pt x="2462" y="26444"/>
                    <a:pt x="2614" y="26080"/>
                    <a:pt x="2736" y="25715"/>
                  </a:cubicBezTo>
                  <a:lnTo>
                    <a:pt x="2371" y="25593"/>
                  </a:lnTo>
                  <a:close/>
                  <a:moveTo>
                    <a:pt x="76415" y="27691"/>
                  </a:moveTo>
                  <a:lnTo>
                    <a:pt x="76050" y="27782"/>
                  </a:lnTo>
                  <a:cubicBezTo>
                    <a:pt x="76172" y="28146"/>
                    <a:pt x="76263" y="28511"/>
                    <a:pt x="76385" y="28876"/>
                  </a:cubicBezTo>
                  <a:lnTo>
                    <a:pt x="76749" y="28785"/>
                  </a:lnTo>
                  <a:cubicBezTo>
                    <a:pt x="76628" y="28420"/>
                    <a:pt x="76537" y="28055"/>
                    <a:pt x="76415" y="27691"/>
                  </a:cubicBezTo>
                  <a:close/>
                  <a:moveTo>
                    <a:pt x="1642" y="27782"/>
                  </a:moveTo>
                  <a:cubicBezTo>
                    <a:pt x="1550" y="28146"/>
                    <a:pt x="1429" y="28511"/>
                    <a:pt x="1338" y="28876"/>
                  </a:cubicBezTo>
                  <a:lnTo>
                    <a:pt x="1702" y="28998"/>
                  </a:lnTo>
                  <a:cubicBezTo>
                    <a:pt x="1794" y="28602"/>
                    <a:pt x="1915" y="28268"/>
                    <a:pt x="2006" y="27903"/>
                  </a:cubicBezTo>
                  <a:lnTo>
                    <a:pt x="1642" y="27782"/>
                  </a:lnTo>
                  <a:close/>
                  <a:moveTo>
                    <a:pt x="77023" y="29909"/>
                  </a:moveTo>
                  <a:lnTo>
                    <a:pt x="76658" y="29970"/>
                  </a:lnTo>
                  <a:cubicBezTo>
                    <a:pt x="76749" y="30365"/>
                    <a:pt x="76841" y="30730"/>
                    <a:pt x="76901" y="31095"/>
                  </a:cubicBezTo>
                  <a:lnTo>
                    <a:pt x="77266" y="31004"/>
                  </a:lnTo>
                  <a:cubicBezTo>
                    <a:pt x="77205" y="30639"/>
                    <a:pt x="77114" y="30274"/>
                    <a:pt x="77023" y="29909"/>
                  </a:cubicBezTo>
                  <a:close/>
                  <a:moveTo>
                    <a:pt x="1034" y="30001"/>
                  </a:moveTo>
                  <a:cubicBezTo>
                    <a:pt x="973" y="30365"/>
                    <a:pt x="882" y="30730"/>
                    <a:pt x="791" y="31125"/>
                  </a:cubicBezTo>
                  <a:lnTo>
                    <a:pt x="1186" y="31186"/>
                  </a:lnTo>
                  <a:cubicBezTo>
                    <a:pt x="1246" y="30821"/>
                    <a:pt x="1338" y="30457"/>
                    <a:pt x="1429" y="30092"/>
                  </a:cubicBezTo>
                  <a:lnTo>
                    <a:pt x="1034" y="30001"/>
                  </a:lnTo>
                  <a:close/>
                  <a:moveTo>
                    <a:pt x="77479" y="32128"/>
                  </a:moveTo>
                  <a:lnTo>
                    <a:pt x="77114" y="32219"/>
                  </a:lnTo>
                  <a:cubicBezTo>
                    <a:pt x="77175" y="32584"/>
                    <a:pt x="77236" y="32949"/>
                    <a:pt x="77296" y="33314"/>
                  </a:cubicBezTo>
                  <a:lnTo>
                    <a:pt x="77692" y="33283"/>
                  </a:lnTo>
                  <a:cubicBezTo>
                    <a:pt x="77631" y="32888"/>
                    <a:pt x="77570" y="32523"/>
                    <a:pt x="77479" y="32128"/>
                  </a:cubicBezTo>
                  <a:close/>
                  <a:moveTo>
                    <a:pt x="578" y="32250"/>
                  </a:moveTo>
                  <a:cubicBezTo>
                    <a:pt x="517" y="32615"/>
                    <a:pt x="456" y="33010"/>
                    <a:pt x="395" y="33374"/>
                  </a:cubicBezTo>
                  <a:lnTo>
                    <a:pt x="791" y="33435"/>
                  </a:lnTo>
                  <a:cubicBezTo>
                    <a:pt x="821" y="33040"/>
                    <a:pt x="882" y="32675"/>
                    <a:pt x="973" y="32311"/>
                  </a:cubicBezTo>
                  <a:lnTo>
                    <a:pt x="578" y="32250"/>
                  </a:lnTo>
                  <a:close/>
                  <a:moveTo>
                    <a:pt x="77813" y="34408"/>
                  </a:moveTo>
                  <a:lnTo>
                    <a:pt x="77448" y="34469"/>
                  </a:lnTo>
                  <a:cubicBezTo>
                    <a:pt x="77509" y="34833"/>
                    <a:pt x="77540" y="35198"/>
                    <a:pt x="77570" y="35593"/>
                  </a:cubicBezTo>
                  <a:lnTo>
                    <a:pt x="77935" y="35563"/>
                  </a:lnTo>
                  <a:cubicBezTo>
                    <a:pt x="77904" y="35168"/>
                    <a:pt x="77874" y="34803"/>
                    <a:pt x="77813" y="34408"/>
                  </a:cubicBezTo>
                  <a:close/>
                  <a:moveTo>
                    <a:pt x="243" y="34499"/>
                  </a:moveTo>
                  <a:cubicBezTo>
                    <a:pt x="213" y="34894"/>
                    <a:pt x="183" y="35259"/>
                    <a:pt x="152" y="35654"/>
                  </a:cubicBezTo>
                  <a:lnTo>
                    <a:pt x="517" y="35685"/>
                  </a:lnTo>
                  <a:cubicBezTo>
                    <a:pt x="547" y="35320"/>
                    <a:pt x="578" y="34925"/>
                    <a:pt x="639" y="34560"/>
                  </a:cubicBezTo>
                  <a:lnTo>
                    <a:pt x="243" y="34499"/>
                  </a:lnTo>
                  <a:close/>
                  <a:moveTo>
                    <a:pt x="78026" y="36688"/>
                  </a:moveTo>
                  <a:lnTo>
                    <a:pt x="77661" y="36718"/>
                  </a:lnTo>
                  <a:cubicBezTo>
                    <a:pt x="77692" y="37083"/>
                    <a:pt x="77692" y="37478"/>
                    <a:pt x="77692" y="37843"/>
                  </a:cubicBezTo>
                  <a:lnTo>
                    <a:pt x="78087" y="37843"/>
                  </a:lnTo>
                  <a:cubicBezTo>
                    <a:pt x="78087" y="37448"/>
                    <a:pt x="78056" y="37083"/>
                    <a:pt x="78026" y="36688"/>
                  </a:cubicBezTo>
                  <a:close/>
                  <a:moveTo>
                    <a:pt x="61" y="36809"/>
                  </a:moveTo>
                  <a:cubicBezTo>
                    <a:pt x="31" y="37174"/>
                    <a:pt x="31" y="37569"/>
                    <a:pt x="0" y="37934"/>
                  </a:cubicBezTo>
                  <a:lnTo>
                    <a:pt x="395" y="37964"/>
                  </a:lnTo>
                  <a:cubicBezTo>
                    <a:pt x="395" y="37569"/>
                    <a:pt x="426" y="37204"/>
                    <a:pt x="426" y="36809"/>
                  </a:cubicBezTo>
                  <a:close/>
                  <a:moveTo>
                    <a:pt x="77722" y="38967"/>
                  </a:moveTo>
                  <a:lnTo>
                    <a:pt x="77722" y="39058"/>
                  </a:lnTo>
                  <a:cubicBezTo>
                    <a:pt x="77722" y="39423"/>
                    <a:pt x="77722" y="39818"/>
                    <a:pt x="77692" y="40183"/>
                  </a:cubicBezTo>
                  <a:lnTo>
                    <a:pt x="78087" y="40183"/>
                  </a:lnTo>
                  <a:cubicBezTo>
                    <a:pt x="78087" y="39818"/>
                    <a:pt x="78117" y="39423"/>
                    <a:pt x="78087" y="39058"/>
                  </a:cubicBezTo>
                  <a:lnTo>
                    <a:pt x="78087" y="38967"/>
                  </a:lnTo>
                  <a:close/>
                  <a:moveTo>
                    <a:pt x="0" y="39089"/>
                  </a:moveTo>
                  <a:cubicBezTo>
                    <a:pt x="0" y="39454"/>
                    <a:pt x="0" y="39849"/>
                    <a:pt x="0" y="40244"/>
                  </a:cubicBezTo>
                  <a:lnTo>
                    <a:pt x="395" y="40213"/>
                  </a:lnTo>
                  <a:cubicBezTo>
                    <a:pt x="365" y="39849"/>
                    <a:pt x="365" y="39454"/>
                    <a:pt x="365" y="39089"/>
                  </a:cubicBezTo>
                  <a:close/>
                  <a:moveTo>
                    <a:pt x="77661" y="41308"/>
                  </a:moveTo>
                  <a:cubicBezTo>
                    <a:pt x="77631" y="41703"/>
                    <a:pt x="77600" y="42068"/>
                    <a:pt x="77570" y="42463"/>
                  </a:cubicBezTo>
                  <a:lnTo>
                    <a:pt x="77965" y="42493"/>
                  </a:lnTo>
                  <a:cubicBezTo>
                    <a:pt x="77996" y="42098"/>
                    <a:pt x="78026" y="41733"/>
                    <a:pt x="78026" y="41338"/>
                  </a:cubicBezTo>
                  <a:lnTo>
                    <a:pt x="77661" y="41308"/>
                  </a:lnTo>
                  <a:close/>
                  <a:moveTo>
                    <a:pt x="61" y="41369"/>
                  </a:moveTo>
                  <a:cubicBezTo>
                    <a:pt x="91" y="41764"/>
                    <a:pt x="122" y="42128"/>
                    <a:pt x="152" y="42524"/>
                  </a:cubicBezTo>
                  <a:lnTo>
                    <a:pt x="517" y="42493"/>
                  </a:lnTo>
                  <a:cubicBezTo>
                    <a:pt x="487" y="42098"/>
                    <a:pt x="456" y="41733"/>
                    <a:pt x="456" y="41369"/>
                  </a:cubicBezTo>
                  <a:close/>
                  <a:moveTo>
                    <a:pt x="77448" y="43587"/>
                  </a:moveTo>
                  <a:cubicBezTo>
                    <a:pt x="77418" y="43952"/>
                    <a:pt x="77357" y="44347"/>
                    <a:pt x="77327" y="44712"/>
                  </a:cubicBezTo>
                  <a:lnTo>
                    <a:pt x="77692" y="44773"/>
                  </a:lnTo>
                  <a:cubicBezTo>
                    <a:pt x="77752" y="44378"/>
                    <a:pt x="77783" y="44013"/>
                    <a:pt x="77844" y="43618"/>
                  </a:cubicBezTo>
                  <a:lnTo>
                    <a:pt x="77448" y="43587"/>
                  </a:lnTo>
                  <a:close/>
                  <a:moveTo>
                    <a:pt x="639" y="43618"/>
                  </a:moveTo>
                  <a:lnTo>
                    <a:pt x="274" y="43648"/>
                  </a:lnTo>
                  <a:cubicBezTo>
                    <a:pt x="304" y="44043"/>
                    <a:pt x="365" y="44408"/>
                    <a:pt x="426" y="44803"/>
                  </a:cubicBezTo>
                  <a:lnTo>
                    <a:pt x="791" y="44742"/>
                  </a:lnTo>
                  <a:cubicBezTo>
                    <a:pt x="730" y="44378"/>
                    <a:pt x="699" y="43983"/>
                    <a:pt x="639" y="43618"/>
                  </a:cubicBezTo>
                  <a:close/>
                  <a:moveTo>
                    <a:pt x="77114" y="45837"/>
                  </a:moveTo>
                  <a:cubicBezTo>
                    <a:pt x="77053" y="46201"/>
                    <a:pt x="76993" y="46566"/>
                    <a:pt x="76932" y="46931"/>
                  </a:cubicBezTo>
                  <a:lnTo>
                    <a:pt x="77296" y="47022"/>
                  </a:lnTo>
                  <a:cubicBezTo>
                    <a:pt x="77357" y="46657"/>
                    <a:pt x="77448" y="46262"/>
                    <a:pt x="77509" y="45897"/>
                  </a:cubicBezTo>
                  <a:lnTo>
                    <a:pt x="77114" y="45837"/>
                  </a:lnTo>
                  <a:close/>
                  <a:moveTo>
                    <a:pt x="973" y="45867"/>
                  </a:moveTo>
                  <a:lnTo>
                    <a:pt x="608" y="45928"/>
                  </a:lnTo>
                  <a:cubicBezTo>
                    <a:pt x="669" y="46293"/>
                    <a:pt x="730" y="46688"/>
                    <a:pt x="821" y="47053"/>
                  </a:cubicBezTo>
                  <a:lnTo>
                    <a:pt x="1186" y="46992"/>
                  </a:lnTo>
                  <a:cubicBezTo>
                    <a:pt x="1094" y="46597"/>
                    <a:pt x="1034" y="46232"/>
                    <a:pt x="973" y="45867"/>
                  </a:cubicBezTo>
                  <a:close/>
                  <a:moveTo>
                    <a:pt x="76689" y="48056"/>
                  </a:moveTo>
                  <a:cubicBezTo>
                    <a:pt x="76597" y="48420"/>
                    <a:pt x="76506" y="48785"/>
                    <a:pt x="76385" y="49150"/>
                  </a:cubicBezTo>
                  <a:lnTo>
                    <a:pt x="76749" y="49241"/>
                  </a:lnTo>
                  <a:cubicBezTo>
                    <a:pt x="76871" y="48876"/>
                    <a:pt x="76962" y="48511"/>
                    <a:pt x="77053" y="48147"/>
                  </a:cubicBezTo>
                  <a:lnTo>
                    <a:pt x="76689" y="48056"/>
                  </a:lnTo>
                  <a:close/>
                  <a:moveTo>
                    <a:pt x="1429" y="48086"/>
                  </a:moveTo>
                  <a:lnTo>
                    <a:pt x="1064" y="48177"/>
                  </a:lnTo>
                  <a:cubicBezTo>
                    <a:pt x="1155" y="48542"/>
                    <a:pt x="1246" y="48907"/>
                    <a:pt x="1338" y="49271"/>
                  </a:cubicBezTo>
                  <a:lnTo>
                    <a:pt x="1702" y="49180"/>
                  </a:lnTo>
                  <a:cubicBezTo>
                    <a:pt x="1611" y="48815"/>
                    <a:pt x="1520" y="48451"/>
                    <a:pt x="1429" y="48086"/>
                  </a:cubicBezTo>
                  <a:close/>
                  <a:moveTo>
                    <a:pt x="76081" y="50244"/>
                  </a:moveTo>
                  <a:cubicBezTo>
                    <a:pt x="75959" y="50609"/>
                    <a:pt x="75868" y="50974"/>
                    <a:pt x="75746" y="51338"/>
                  </a:cubicBezTo>
                  <a:lnTo>
                    <a:pt x="76081" y="51460"/>
                  </a:lnTo>
                  <a:cubicBezTo>
                    <a:pt x="76202" y="51095"/>
                    <a:pt x="76324" y="50730"/>
                    <a:pt x="76445" y="50335"/>
                  </a:cubicBezTo>
                  <a:lnTo>
                    <a:pt x="76081" y="50244"/>
                  </a:lnTo>
                  <a:close/>
                  <a:moveTo>
                    <a:pt x="2037" y="50274"/>
                  </a:moveTo>
                  <a:lnTo>
                    <a:pt x="1672" y="50396"/>
                  </a:lnTo>
                  <a:cubicBezTo>
                    <a:pt x="1763" y="50761"/>
                    <a:pt x="1885" y="51126"/>
                    <a:pt x="2006" y="51490"/>
                  </a:cubicBezTo>
                  <a:lnTo>
                    <a:pt x="2371" y="51369"/>
                  </a:lnTo>
                  <a:cubicBezTo>
                    <a:pt x="2249" y="51004"/>
                    <a:pt x="2128" y="50639"/>
                    <a:pt x="2037" y="50274"/>
                  </a:cubicBezTo>
                  <a:close/>
                  <a:moveTo>
                    <a:pt x="2766" y="52433"/>
                  </a:moveTo>
                  <a:lnTo>
                    <a:pt x="2401" y="52554"/>
                  </a:lnTo>
                  <a:cubicBezTo>
                    <a:pt x="2523" y="52919"/>
                    <a:pt x="2675" y="53284"/>
                    <a:pt x="2797" y="53618"/>
                  </a:cubicBezTo>
                  <a:lnTo>
                    <a:pt x="3161" y="53496"/>
                  </a:lnTo>
                  <a:cubicBezTo>
                    <a:pt x="3009" y="53132"/>
                    <a:pt x="2888" y="52797"/>
                    <a:pt x="2766" y="52433"/>
                  </a:cubicBezTo>
                  <a:close/>
                  <a:moveTo>
                    <a:pt x="75351" y="52402"/>
                  </a:moveTo>
                  <a:cubicBezTo>
                    <a:pt x="75230" y="52767"/>
                    <a:pt x="75078" y="53101"/>
                    <a:pt x="74956" y="53466"/>
                  </a:cubicBezTo>
                  <a:lnTo>
                    <a:pt x="75290" y="53618"/>
                  </a:lnTo>
                  <a:cubicBezTo>
                    <a:pt x="75442" y="53253"/>
                    <a:pt x="75594" y="52888"/>
                    <a:pt x="75716" y="52524"/>
                  </a:cubicBezTo>
                  <a:lnTo>
                    <a:pt x="75351" y="52402"/>
                  </a:lnTo>
                  <a:close/>
                  <a:moveTo>
                    <a:pt x="3587" y="54530"/>
                  </a:moveTo>
                  <a:lnTo>
                    <a:pt x="3253" y="54682"/>
                  </a:lnTo>
                  <a:cubicBezTo>
                    <a:pt x="3405" y="55047"/>
                    <a:pt x="3557" y="55381"/>
                    <a:pt x="3708" y="55715"/>
                  </a:cubicBezTo>
                  <a:lnTo>
                    <a:pt x="4073" y="55563"/>
                  </a:lnTo>
                  <a:cubicBezTo>
                    <a:pt x="3891" y="55229"/>
                    <a:pt x="3739" y="54864"/>
                    <a:pt x="3587" y="54530"/>
                  </a:cubicBezTo>
                  <a:close/>
                  <a:moveTo>
                    <a:pt x="74500" y="54499"/>
                  </a:moveTo>
                  <a:cubicBezTo>
                    <a:pt x="74348" y="54864"/>
                    <a:pt x="74196" y="55199"/>
                    <a:pt x="74044" y="55563"/>
                  </a:cubicBezTo>
                  <a:lnTo>
                    <a:pt x="74379" y="55715"/>
                  </a:lnTo>
                  <a:cubicBezTo>
                    <a:pt x="74530" y="55381"/>
                    <a:pt x="74713" y="55016"/>
                    <a:pt x="74865" y="54651"/>
                  </a:cubicBezTo>
                  <a:lnTo>
                    <a:pt x="74500" y="54499"/>
                  </a:lnTo>
                  <a:close/>
                  <a:moveTo>
                    <a:pt x="4560" y="56566"/>
                  </a:moveTo>
                  <a:lnTo>
                    <a:pt x="4225" y="56749"/>
                  </a:lnTo>
                  <a:cubicBezTo>
                    <a:pt x="4408" y="57083"/>
                    <a:pt x="4590" y="57417"/>
                    <a:pt x="4772" y="57752"/>
                  </a:cubicBezTo>
                  <a:lnTo>
                    <a:pt x="5076" y="57569"/>
                  </a:lnTo>
                  <a:cubicBezTo>
                    <a:pt x="4894" y="57265"/>
                    <a:pt x="4742" y="56931"/>
                    <a:pt x="4560" y="56566"/>
                  </a:cubicBezTo>
                  <a:close/>
                  <a:moveTo>
                    <a:pt x="73527" y="56566"/>
                  </a:moveTo>
                  <a:cubicBezTo>
                    <a:pt x="73375" y="56901"/>
                    <a:pt x="73193" y="57235"/>
                    <a:pt x="73011" y="57569"/>
                  </a:cubicBezTo>
                  <a:lnTo>
                    <a:pt x="73345" y="57752"/>
                  </a:lnTo>
                  <a:cubicBezTo>
                    <a:pt x="73527" y="57417"/>
                    <a:pt x="73710" y="57083"/>
                    <a:pt x="73862" y="56749"/>
                  </a:cubicBezTo>
                  <a:lnTo>
                    <a:pt x="73527" y="56566"/>
                  </a:lnTo>
                  <a:close/>
                  <a:moveTo>
                    <a:pt x="5654" y="58572"/>
                  </a:moveTo>
                  <a:lnTo>
                    <a:pt x="5319" y="58755"/>
                  </a:lnTo>
                  <a:cubicBezTo>
                    <a:pt x="5532" y="59089"/>
                    <a:pt x="5715" y="59424"/>
                    <a:pt x="5927" y="59727"/>
                  </a:cubicBezTo>
                  <a:lnTo>
                    <a:pt x="6231" y="59545"/>
                  </a:lnTo>
                  <a:cubicBezTo>
                    <a:pt x="6049" y="59211"/>
                    <a:pt x="5836" y="58876"/>
                    <a:pt x="5654" y="58572"/>
                  </a:cubicBezTo>
                  <a:close/>
                  <a:moveTo>
                    <a:pt x="72433" y="58572"/>
                  </a:moveTo>
                  <a:cubicBezTo>
                    <a:pt x="72251" y="58907"/>
                    <a:pt x="72038" y="59211"/>
                    <a:pt x="71856" y="59545"/>
                  </a:cubicBezTo>
                  <a:lnTo>
                    <a:pt x="72190" y="59727"/>
                  </a:lnTo>
                  <a:cubicBezTo>
                    <a:pt x="72372" y="59424"/>
                    <a:pt x="72585" y="59089"/>
                    <a:pt x="72768" y="58755"/>
                  </a:cubicBezTo>
                  <a:lnTo>
                    <a:pt x="72433" y="58572"/>
                  </a:lnTo>
                  <a:close/>
                  <a:moveTo>
                    <a:pt x="6839" y="60487"/>
                  </a:moveTo>
                  <a:lnTo>
                    <a:pt x="6535" y="60700"/>
                  </a:lnTo>
                  <a:cubicBezTo>
                    <a:pt x="6748" y="61004"/>
                    <a:pt x="6961" y="61338"/>
                    <a:pt x="7174" y="61642"/>
                  </a:cubicBezTo>
                  <a:lnTo>
                    <a:pt x="7508" y="61430"/>
                  </a:lnTo>
                  <a:cubicBezTo>
                    <a:pt x="7265" y="61126"/>
                    <a:pt x="7052" y="60791"/>
                    <a:pt x="6839" y="60487"/>
                  </a:cubicBezTo>
                  <a:close/>
                  <a:moveTo>
                    <a:pt x="71248" y="60487"/>
                  </a:moveTo>
                  <a:cubicBezTo>
                    <a:pt x="71035" y="60822"/>
                    <a:pt x="70822" y="61126"/>
                    <a:pt x="70609" y="61430"/>
                  </a:cubicBezTo>
                  <a:lnTo>
                    <a:pt x="70913" y="61642"/>
                  </a:lnTo>
                  <a:cubicBezTo>
                    <a:pt x="71126" y="61338"/>
                    <a:pt x="71339" y="61034"/>
                    <a:pt x="71552" y="60700"/>
                  </a:cubicBezTo>
                  <a:lnTo>
                    <a:pt x="71248" y="60487"/>
                  </a:lnTo>
                  <a:close/>
                  <a:moveTo>
                    <a:pt x="8177" y="62341"/>
                  </a:moveTo>
                  <a:lnTo>
                    <a:pt x="7873" y="62554"/>
                  </a:lnTo>
                  <a:cubicBezTo>
                    <a:pt x="8085" y="62858"/>
                    <a:pt x="8329" y="63162"/>
                    <a:pt x="8572" y="63466"/>
                  </a:cubicBezTo>
                  <a:lnTo>
                    <a:pt x="8876" y="63223"/>
                  </a:lnTo>
                  <a:cubicBezTo>
                    <a:pt x="8633" y="62949"/>
                    <a:pt x="8389" y="62645"/>
                    <a:pt x="8177" y="62341"/>
                  </a:cubicBezTo>
                  <a:close/>
                  <a:moveTo>
                    <a:pt x="69910" y="62341"/>
                  </a:moveTo>
                  <a:cubicBezTo>
                    <a:pt x="69698" y="62645"/>
                    <a:pt x="69454" y="62949"/>
                    <a:pt x="69211" y="63253"/>
                  </a:cubicBezTo>
                  <a:lnTo>
                    <a:pt x="69515" y="63497"/>
                  </a:lnTo>
                  <a:cubicBezTo>
                    <a:pt x="69758" y="63193"/>
                    <a:pt x="70002" y="62889"/>
                    <a:pt x="70214" y="62585"/>
                  </a:cubicBezTo>
                  <a:lnTo>
                    <a:pt x="69910" y="62341"/>
                  </a:lnTo>
                  <a:close/>
                  <a:moveTo>
                    <a:pt x="9575" y="64104"/>
                  </a:moveTo>
                  <a:lnTo>
                    <a:pt x="9301" y="64348"/>
                  </a:lnTo>
                  <a:cubicBezTo>
                    <a:pt x="9544" y="64652"/>
                    <a:pt x="9788" y="64925"/>
                    <a:pt x="10061" y="65199"/>
                  </a:cubicBezTo>
                  <a:lnTo>
                    <a:pt x="10335" y="64955"/>
                  </a:lnTo>
                  <a:cubicBezTo>
                    <a:pt x="10092" y="64682"/>
                    <a:pt x="9818" y="64378"/>
                    <a:pt x="9575" y="64104"/>
                  </a:cubicBezTo>
                  <a:close/>
                  <a:moveTo>
                    <a:pt x="68512" y="64104"/>
                  </a:moveTo>
                  <a:cubicBezTo>
                    <a:pt x="68269" y="64408"/>
                    <a:pt x="67995" y="64682"/>
                    <a:pt x="67752" y="64986"/>
                  </a:cubicBezTo>
                  <a:lnTo>
                    <a:pt x="68026" y="65229"/>
                  </a:lnTo>
                  <a:cubicBezTo>
                    <a:pt x="68299" y="64955"/>
                    <a:pt x="68543" y="64652"/>
                    <a:pt x="68786" y="64378"/>
                  </a:cubicBezTo>
                  <a:lnTo>
                    <a:pt x="68512" y="64104"/>
                  </a:lnTo>
                  <a:close/>
                  <a:moveTo>
                    <a:pt x="11095" y="65776"/>
                  </a:moveTo>
                  <a:lnTo>
                    <a:pt x="10821" y="66050"/>
                  </a:lnTo>
                  <a:cubicBezTo>
                    <a:pt x="11095" y="66323"/>
                    <a:pt x="11368" y="66597"/>
                    <a:pt x="11642" y="66870"/>
                  </a:cubicBezTo>
                  <a:lnTo>
                    <a:pt x="11915" y="66597"/>
                  </a:lnTo>
                  <a:cubicBezTo>
                    <a:pt x="11642" y="66323"/>
                    <a:pt x="11368" y="66050"/>
                    <a:pt x="11095" y="65776"/>
                  </a:cubicBezTo>
                  <a:close/>
                  <a:moveTo>
                    <a:pt x="66992" y="65807"/>
                  </a:moveTo>
                  <a:cubicBezTo>
                    <a:pt x="66719" y="66080"/>
                    <a:pt x="66445" y="66354"/>
                    <a:pt x="66172" y="66627"/>
                  </a:cubicBezTo>
                  <a:lnTo>
                    <a:pt x="66445" y="66870"/>
                  </a:lnTo>
                  <a:cubicBezTo>
                    <a:pt x="66719" y="66627"/>
                    <a:pt x="66992" y="66354"/>
                    <a:pt x="67266" y="66080"/>
                  </a:cubicBezTo>
                  <a:lnTo>
                    <a:pt x="66992" y="65807"/>
                  </a:lnTo>
                  <a:close/>
                  <a:moveTo>
                    <a:pt x="12736" y="67387"/>
                  </a:moveTo>
                  <a:lnTo>
                    <a:pt x="12462" y="67661"/>
                  </a:lnTo>
                  <a:cubicBezTo>
                    <a:pt x="12736" y="67934"/>
                    <a:pt x="13040" y="68177"/>
                    <a:pt x="13314" y="68421"/>
                  </a:cubicBezTo>
                  <a:lnTo>
                    <a:pt x="13557" y="68147"/>
                  </a:lnTo>
                  <a:cubicBezTo>
                    <a:pt x="13283" y="67904"/>
                    <a:pt x="13010" y="67630"/>
                    <a:pt x="12736" y="67387"/>
                  </a:cubicBezTo>
                  <a:close/>
                  <a:moveTo>
                    <a:pt x="65351" y="67387"/>
                  </a:moveTo>
                  <a:cubicBezTo>
                    <a:pt x="65077" y="67661"/>
                    <a:pt x="64804" y="67904"/>
                    <a:pt x="64530" y="68147"/>
                  </a:cubicBezTo>
                  <a:lnTo>
                    <a:pt x="64773" y="68451"/>
                  </a:lnTo>
                  <a:cubicBezTo>
                    <a:pt x="65047" y="68177"/>
                    <a:pt x="65351" y="67934"/>
                    <a:pt x="65625" y="67661"/>
                  </a:cubicBezTo>
                  <a:lnTo>
                    <a:pt x="65351" y="67387"/>
                  </a:lnTo>
                  <a:close/>
                  <a:moveTo>
                    <a:pt x="14438" y="68877"/>
                  </a:moveTo>
                  <a:lnTo>
                    <a:pt x="14195" y="69180"/>
                  </a:lnTo>
                  <a:cubicBezTo>
                    <a:pt x="14499" y="69424"/>
                    <a:pt x="14773" y="69667"/>
                    <a:pt x="15076" y="69880"/>
                  </a:cubicBezTo>
                  <a:lnTo>
                    <a:pt x="15320" y="69576"/>
                  </a:lnTo>
                  <a:cubicBezTo>
                    <a:pt x="15016" y="69363"/>
                    <a:pt x="14712" y="69120"/>
                    <a:pt x="14438" y="68877"/>
                  </a:cubicBezTo>
                  <a:close/>
                  <a:moveTo>
                    <a:pt x="63649" y="68877"/>
                  </a:moveTo>
                  <a:cubicBezTo>
                    <a:pt x="63345" y="69120"/>
                    <a:pt x="63071" y="69363"/>
                    <a:pt x="62767" y="69606"/>
                  </a:cubicBezTo>
                  <a:lnTo>
                    <a:pt x="63011" y="69910"/>
                  </a:lnTo>
                  <a:cubicBezTo>
                    <a:pt x="63314" y="69667"/>
                    <a:pt x="63588" y="69424"/>
                    <a:pt x="63892" y="69180"/>
                  </a:cubicBezTo>
                  <a:lnTo>
                    <a:pt x="63649" y="68877"/>
                  </a:lnTo>
                  <a:close/>
                  <a:moveTo>
                    <a:pt x="16232" y="70275"/>
                  </a:moveTo>
                  <a:lnTo>
                    <a:pt x="15988" y="70579"/>
                  </a:lnTo>
                  <a:cubicBezTo>
                    <a:pt x="16323" y="70822"/>
                    <a:pt x="16627" y="71035"/>
                    <a:pt x="16931" y="71247"/>
                  </a:cubicBezTo>
                  <a:lnTo>
                    <a:pt x="17143" y="70943"/>
                  </a:lnTo>
                  <a:cubicBezTo>
                    <a:pt x="16839" y="70731"/>
                    <a:pt x="16535" y="70487"/>
                    <a:pt x="16232" y="70275"/>
                  </a:cubicBezTo>
                  <a:close/>
                  <a:moveTo>
                    <a:pt x="61855" y="70275"/>
                  </a:moveTo>
                  <a:cubicBezTo>
                    <a:pt x="61552" y="70518"/>
                    <a:pt x="61248" y="70731"/>
                    <a:pt x="60944" y="70943"/>
                  </a:cubicBezTo>
                  <a:lnTo>
                    <a:pt x="61156" y="71247"/>
                  </a:lnTo>
                  <a:cubicBezTo>
                    <a:pt x="61460" y="71035"/>
                    <a:pt x="61764" y="70822"/>
                    <a:pt x="62099" y="70579"/>
                  </a:cubicBezTo>
                  <a:lnTo>
                    <a:pt x="61855" y="70275"/>
                  </a:lnTo>
                  <a:close/>
                  <a:moveTo>
                    <a:pt x="18086" y="71551"/>
                  </a:moveTo>
                  <a:lnTo>
                    <a:pt x="17903" y="71886"/>
                  </a:lnTo>
                  <a:cubicBezTo>
                    <a:pt x="18207" y="72098"/>
                    <a:pt x="18542" y="72281"/>
                    <a:pt x="18876" y="72494"/>
                  </a:cubicBezTo>
                  <a:lnTo>
                    <a:pt x="19058" y="72159"/>
                  </a:lnTo>
                  <a:cubicBezTo>
                    <a:pt x="18724" y="71977"/>
                    <a:pt x="18420" y="71764"/>
                    <a:pt x="18086" y="71551"/>
                  </a:cubicBezTo>
                  <a:close/>
                  <a:moveTo>
                    <a:pt x="60001" y="71551"/>
                  </a:moveTo>
                  <a:cubicBezTo>
                    <a:pt x="59667" y="71764"/>
                    <a:pt x="59363" y="71977"/>
                    <a:pt x="59029" y="72159"/>
                  </a:cubicBezTo>
                  <a:lnTo>
                    <a:pt x="59241" y="72494"/>
                  </a:lnTo>
                  <a:cubicBezTo>
                    <a:pt x="59545" y="72311"/>
                    <a:pt x="59880" y="72098"/>
                    <a:pt x="60184" y="71886"/>
                  </a:cubicBezTo>
                  <a:lnTo>
                    <a:pt x="60001" y="71551"/>
                  </a:lnTo>
                  <a:close/>
                  <a:moveTo>
                    <a:pt x="20031" y="72737"/>
                  </a:moveTo>
                  <a:lnTo>
                    <a:pt x="19849" y="73071"/>
                  </a:lnTo>
                  <a:cubicBezTo>
                    <a:pt x="20183" y="73253"/>
                    <a:pt x="20517" y="73436"/>
                    <a:pt x="20852" y="73618"/>
                  </a:cubicBezTo>
                  <a:lnTo>
                    <a:pt x="21034" y="73284"/>
                  </a:lnTo>
                  <a:cubicBezTo>
                    <a:pt x="20700" y="73102"/>
                    <a:pt x="20365" y="72919"/>
                    <a:pt x="20031" y="72737"/>
                  </a:cubicBezTo>
                  <a:close/>
                  <a:moveTo>
                    <a:pt x="58056" y="72737"/>
                  </a:moveTo>
                  <a:cubicBezTo>
                    <a:pt x="57722" y="72919"/>
                    <a:pt x="57387" y="73102"/>
                    <a:pt x="57053" y="73284"/>
                  </a:cubicBezTo>
                  <a:lnTo>
                    <a:pt x="57235" y="73618"/>
                  </a:lnTo>
                  <a:cubicBezTo>
                    <a:pt x="57570" y="73436"/>
                    <a:pt x="57904" y="73253"/>
                    <a:pt x="58238" y="73071"/>
                  </a:cubicBezTo>
                  <a:lnTo>
                    <a:pt x="58056" y="72737"/>
                  </a:lnTo>
                  <a:close/>
                  <a:moveTo>
                    <a:pt x="22067" y="73801"/>
                  </a:moveTo>
                  <a:lnTo>
                    <a:pt x="21885" y="74135"/>
                  </a:lnTo>
                  <a:cubicBezTo>
                    <a:pt x="22219" y="74317"/>
                    <a:pt x="22584" y="74469"/>
                    <a:pt x="22919" y="74621"/>
                  </a:cubicBezTo>
                  <a:lnTo>
                    <a:pt x="23071" y="74287"/>
                  </a:lnTo>
                  <a:cubicBezTo>
                    <a:pt x="22736" y="74135"/>
                    <a:pt x="22402" y="73953"/>
                    <a:pt x="22067" y="73801"/>
                  </a:cubicBezTo>
                  <a:close/>
                  <a:moveTo>
                    <a:pt x="56050" y="73801"/>
                  </a:moveTo>
                  <a:cubicBezTo>
                    <a:pt x="55716" y="73953"/>
                    <a:pt x="55381" y="74135"/>
                    <a:pt x="55016" y="74287"/>
                  </a:cubicBezTo>
                  <a:lnTo>
                    <a:pt x="55168" y="74621"/>
                  </a:lnTo>
                  <a:cubicBezTo>
                    <a:pt x="55533" y="74469"/>
                    <a:pt x="55868" y="74317"/>
                    <a:pt x="56232" y="74135"/>
                  </a:cubicBezTo>
                  <a:lnTo>
                    <a:pt x="56050" y="73801"/>
                  </a:lnTo>
                  <a:close/>
                  <a:moveTo>
                    <a:pt x="53983" y="74743"/>
                  </a:moveTo>
                  <a:cubicBezTo>
                    <a:pt x="53649" y="74864"/>
                    <a:pt x="53284" y="75016"/>
                    <a:pt x="52950" y="75138"/>
                  </a:cubicBezTo>
                  <a:lnTo>
                    <a:pt x="53071" y="75503"/>
                  </a:lnTo>
                  <a:cubicBezTo>
                    <a:pt x="53436" y="75381"/>
                    <a:pt x="53801" y="75229"/>
                    <a:pt x="54135" y="75077"/>
                  </a:cubicBezTo>
                  <a:lnTo>
                    <a:pt x="53983" y="74743"/>
                  </a:lnTo>
                  <a:close/>
                  <a:moveTo>
                    <a:pt x="24134" y="74743"/>
                  </a:moveTo>
                  <a:lnTo>
                    <a:pt x="23982" y="75077"/>
                  </a:lnTo>
                  <a:cubicBezTo>
                    <a:pt x="24347" y="75229"/>
                    <a:pt x="24682" y="75381"/>
                    <a:pt x="25046" y="75533"/>
                  </a:cubicBezTo>
                  <a:lnTo>
                    <a:pt x="25198" y="75168"/>
                  </a:lnTo>
                  <a:cubicBezTo>
                    <a:pt x="24834" y="75016"/>
                    <a:pt x="24469" y="74895"/>
                    <a:pt x="24134" y="74743"/>
                  </a:cubicBezTo>
                  <a:close/>
                  <a:moveTo>
                    <a:pt x="51886" y="75533"/>
                  </a:moveTo>
                  <a:cubicBezTo>
                    <a:pt x="51521" y="75685"/>
                    <a:pt x="51156" y="75807"/>
                    <a:pt x="50791" y="75898"/>
                  </a:cubicBezTo>
                  <a:lnTo>
                    <a:pt x="50913" y="76263"/>
                  </a:lnTo>
                  <a:cubicBezTo>
                    <a:pt x="51278" y="76141"/>
                    <a:pt x="51643" y="76019"/>
                    <a:pt x="52007" y="75898"/>
                  </a:cubicBezTo>
                  <a:lnTo>
                    <a:pt x="51886" y="75533"/>
                  </a:lnTo>
                  <a:close/>
                  <a:moveTo>
                    <a:pt x="26262" y="75564"/>
                  </a:moveTo>
                  <a:lnTo>
                    <a:pt x="26141" y="75928"/>
                  </a:lnTo>
                  <a:cubicBezTo>
                    <a:pt x="26475" y="76050"/>
                    <a:pt x="26840" y="76171"/>
                    <a:pt x="27204" y="76293"/>
                  </a:cubicBezTo>
                  <a:lnTo>
                    <a:pt x="27326" y="75928"/>
                  </a:lnTo>
                  <a:cubicBezTo>
                    <a:pt x="26961" y="75807"/>
                    <a:pt x="26596" y="75685"/>
                    <a:pt x="26262" y="75564"/>
                  </a:cubicBezTo>
                  <a:close/>
                  <a:moveTo>
                    <a:pt x="28420" y="76232"/>
                  </a:moveTo>
                  <a:lnTo>
                    <a:pt x="28329" y="76597"/>
                  </a:lnTo>
                  <a:cubicBezTo>
                    <a:pt x="28694" y="76719"/>
                    <a:pt x="29059" y="76810"/>
                    <a:pt x="29423" y="76901"/>
                  </a:cubicBezTo>
                  <a:lnTo>
                    <a:pt x="29514" y="76536"/>
                  </a:lnTo>
                  <a:cubicBezTo>
                    <a:pt x="29150" y="76445"/>
                    <a:pt x="28785" y="76354"/>
                    <a:pt x="28420" y="76232"/>
                  </a:cubicBezTo>
                  <a:close/>
                  <a:moveTo>
                    <a:pt x="49728" y="76232"/>
                  </a:moveTo>
                  <a:cubicBezTo>
                    <a:pt x="49332" y="76354"/>
                    <a:pt x="48998" y="76445"/>
                    <a:pt x="48603" y="76536"/>
                  </a:cubicBezTo>
                  <a:lnTo>
                    <a:pt x="48725" y="76901"/>
                  </a:lnTo>
                  <a:cubicBezTo>
                    <a:pt x="49089" y="76810"/>
                    <a:pt x="49454" y="76719"/>
                    <a:pt x="49819" y="76597"/>
                  </a:cubicBezTo>
                  <a:lnTo>
                    <a:pt x="49728" y="76232"/>
                  </a:lnTo>
                  <a:close/>
                  <a:moveTo>
                    <a:pt x="47509" y="76779"/>
                  </a:moveTo>
                  <a:cubicBezTo>
                    <a:pt x="47144" y="76871"/>
                    <a:pt x="46779" y="76962"/>
                    <a:pt x="46384" y="77023"/>
                  </a:cubicBezTo>
                  <a:lnTo>
                    <a:pt x="46475" y="77387"/>
                  </a:lnTo>
                  <a:cubicBezTo>
                    <a:pt x="46840" y="77326"/>
                    <a:pt x="47235" y="77266"/>
                    <a:pt x="47600" y="77175"/>
                  </a:cubicBezTo>
                  <a:lnTo>
                    <a:pt x="47509" y="76779"/>
                  </a:lnTo>
                  <a:close/>
                  <a:moveTo>
                    <a:pt x="30609" y="76810"/>
                  </a:moveTo>
                  <a:lnTo>
                    <a:pt x="30548" y="77175"/>
                  </a:lnTo>
                  <a:cubicBezTo>
                    <a:pt x="30913" y="77266"/>
                    <a:pt x="31277" y="77326"/>
                    <a:pt x="31673" y="77418"/>
                  </a:cubicBezTo>
                  <a:lnTo>
                    <a:pt x="31733" y="77023"/>
                  </a:lnTo>
                  <a:cubicBezTo>
                    <a:pt x="31369" y="76962"/>
                    <a:pt x="30973" y="76871"/>
                    <a:pt x="30609" y="76810"/>
                  </a:cubicBezTo>
                  <a:close/>
                  <a:moveTo>
                    <a:pt x="45290" y="77235"/>
                  </a:moveTo>
                  <a:cubicBezTo>
                    <a:pt x="44925" y="77296"/>
                    <a:pt x="44530" y="77326"/>
                    <a:pt x="44165" y="77387"/>
                  </a:cubicBezTo>
                  <a:lnTo>
                    <a:pt x="44196" y="77752"/>
                  </a:lnTo>
                  <a:cubicBezTo>
                    <a:pt x="44591" y="77722"/>
                    <a:pt x="44955" y="77661"/>
                    <a:pt x="45351" y="77600"/>
                  </a:cubicBezTo>
                  <a:lnTo>
                    <a:pt x="45290" y="77235"/>
                  </a:lnTo>
                  <a:close/>
                  <a:moveTo>
                    <a:pt x="32858" y="77235"/>
                  </a:moveTo>
                  <a:lnTo>
                    <a:pt x="32797" y="77600"/>
                  </a:lnTo>
                  <a:cubicBezTo>
                    <a:pt x="33162" y="77661"/>
                    <a:pt x="33557" y="77722"/>
                    <a:pt x="33922" y="77782"/>
                  </a:cubicBezTo>
                  <a:lnTo>
                    <a:pt x="33983" y="77387"/>
                  </a:lnTo>
                  <a:cubicBezTo>
                    <a:pt x="33587" y="77357"/>
                    <a:pt x="33223" y="77296"/>
                    <a:pt x="32858" y="77235"/>
                  </a:cubicBezTo>
                  <a:close/>
                  <a:moveTo>
                    <a:pt x="35107" y="77539"/>
                  </a:moveTo>
                  <a:lnTo>
                    <a:pt x="35077" y="77904"/>
                  </a:lnTo>
                  <a:cubicBezTo>
                    <a:pt x="35442" y="77934"/>
                    <a:pt x="35806" y="77965"/>
                    <a:pt x="36201" y="77995"/>
                  </a:cubicBezTo>
                  <a:lnTo>
                    <a:pt x="36232" y="77630"/>
                  </a:lnTo>
                  <a:cubicBezTo>
                    <a:pt x="35867" y="77600"/>
                    <a:pt x="35472" y="77570"/>
                    <a:pt x="35107" y="77539"/>
                  </a:cubicBezTo>
                  <a:close/>
                  <a:moveTo>
                    <a:pt x="43041" y="77509"/>
                  </a:moveTo>
                  <a:cubicBezTo>
                    <a:pt x="42645" y="77570"/>
                    <a:pt x="42281" y="77600"/>
                    <a:pt x="41885" y="77630"/>
                  </a:cubicBezTo>
                  <a:lnTo>
                    <a:pt x="41916" y="77995"/>
                  </a:lnTo>
                  <a:cubicBezTo>
                    <a:pt x="42311" y="77965"/>
                    <a:pt x="42676" y="77934"/>
                    <a:pt x="43071" y="77904"/>
                  </a:cubicBezTo>
                  <a:lnTo>
                    <a:pt x="43041" y="77509"/>
                  </a:lnTo>
                  <a:close/>
                  <a:moveTo>
                    <a:pt x="37357" y="77691"/>
                  </a:moveTo>
                  <a:lnTo>
                    <a:pt x="37357" y="78056"/>
                  </a:lnTo>
                  <a:cubicBezTo>
                    <a:pt x="37721" y="78086"/>
                    <a:pt x="38116" y="78086"/>
                    <a:pt x="38481" y="78086"/>
                  </a:cubicBezTo>
                  <a:lnTo>
                    <a:pt x="38512" y="77722"/>
                  </a:lnTo>
                  <a:cubicBezTo>
                    <a:pt x="38116" y="77722"/>
                    <a:pt x="37752" y="77691"/>
                    <a:pt x="37357" y="77691"/>
                  </a:cubicBezTo>
                  <a:close/>
                  <a:moveTo>
                    <a:pt x="40761" y="77691"/>
                  </a:moveTo>
                  <a:cubicBezTo>
                    <a:pt x="40396" y="77691"/>
                    <a:pt x="40031" y="77722"/>
                    <a:pt x="39636" y="77722"/>
                  </a:cubicBezTo>
                  <a:lnTo>
                    <a:pt x="39636" y="78086"/>
                  </a:lnTo>
                  <a:cubicBezTo>
                    <a:pt x="40031" y="78086"/>
                    <a:pt x="40396" y="78086"/>
                    <a:pt x="40791" y="78056"/>
                  </a:cubicBezTo>
                  <a:lnTo>
                    <a:pt x="40761" y="7769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9"/>
            <p:cNvSpPr/>
            <p:nvPr/>
          </p:nvSpPr>
          <p:spPr>
            <a:xfrm>
              <a:off x="4633545" y="1577825"/>
              <a:ext cx="1060825" cy="1060825"/>
            </a:xfrm>
            <a:custGeom>
              <a:avLst/>
              <a:gdLst/>
              <a:ahLst/>
              <a:cxnLst/>
              <a:rect l="l" t="t" r="r" b="b"/>
              <a:pathLst>
                <a:path w="42433" h="42433" extrusionOk="0">
                  <a:moveTo>
                    <a:pt x="21156" y="0"/>
                  </a:moveTo>
                  <a:cubicBezTo>
                    <a:pt x="20761" y="0"/>
                    <a:pt x="20366" y="0"/>
                    <a:pt x="20001" y="31"/>
                  </a:cubicBezTo>
                  <a:lnTo>
                    <a:pt x="20031" y="395"/>
                  </a:lnTo>
                  <a:cubicBezTo>
                    <a:pt x="20396" y="395"/>
                    <a:pt x="20761" y="365"/>
                    <a:pt x="21156" y="365"/>
                  </a:cubicBezTo>
                  <a:lnTo>
                    <a:pt x="21156" y="0"/>
                  </a:lnTo>
                  <a:close/>
                  <a:moveTo>
                    <a:pt x="22281" y="31"/>
                  </a:moveTo>
                  <a:lnTo>
                    <a:pt x="22281" y="395"/>
                  </a:lnTo>
                  <a:cubicBezTo>
                    <a:pt x="22645" y="426"/>
                    <a:pt x="23010" y="456"/>
                    <a:pt x="23405" y="487"/>
                  </a:cubicBezTo>
                  <a:lnTo>
                    <a:pt x="23436" y="92"/>
                  </a:lnTo>
                  <a:cubicBezTo>
                    <a:pt x="23040" y="61"/>
                    <a:pt x="22676" y="31"/>
                    <a:pt x="22281" y="31"/>
                  </a:cubicBezTo>
                  <a:close/>
                  <a:moveTo>
                    <a:pt x="18846" y="122"/>
                  </a:moveTo>
                  <a:cubicBezTo>
                    <a:pt x="18481" y="152"/>
                    <a:pt x="18086" y="213"/>
                    <a:pt x="17721" y="274"/>
                  </a:cubicBezTo>
                  <a:lnTo>
                    <a:pt x="17782" y="639"/>
                  </a:lnTo>
                  <a:cubicBezTo>
                    <a:pt x="18147" y="578"/>
                    <a:pt x="18511" y="547"/>
                    <a:pt x="18907" y="487"/>
                  </a:cubicBezTo>
                  <a:lnTo>
                    <a:pt x="18846" y="122"/>
                  </a:lnTo>
                  <a:close/>
                  <a:moveTo>
                    <a:pt x="24560" y="244"/>
                  </a:moveTo>
                  <a:lnTo>
                    <a:pt x="24499" y="639"/>
                  </a:lnTo>
                  <a:cubicBezTo>
                    <a:pt x="24895" y="699"/>
                    <a:pt x="25259" y="760"/>
                    <a:pt x="25624" y="851"/>
                  </a:cubicBezTo>
                  <a:lnTo>
                    <a:pt x="25715" y="456"/>
                  </a:lnTo>
                  <a:cubicBezTo>
                    <a:pt x="25320" y="395"/>
                    <a:pt x="24955" y="304"/>
                    <a:pt x="24560" y="244"/>
                  </a:cubicBezTo>
                  <a:close/>
                  <a:moveTo>
                    <a:pt x="16597" y="487"/>
                  </a:moveTo>
                  <a:cubicBezTo>
                    <a:pt x="16201" y="578"/>
                    <a:pt x="15837" y="669"/>
                    <a:pt x="15472" y="760"/>
                  </a:cubicBezTo>
                  <a:lnTo>
                    <a:pt x="15563" y="1125"/>
                  </a:lnTo>
                  <a:cubicBezTo>
                    <a:pt x="15928" y="1034"/>
                    <a:pt x="16293" y="943"/>
                    <a:pt x="16657" y="851"/>
                  </a:cubicBezTo>
                  <a:lnTo>
                    <a:pt x="16597" y="487"/>
                  </a:lnTo>
                  <a:close/>
                  <a:moveTo>
                    <a:pt x="26810" y="730"/>
                  </a:moveTo>
                  <a:lnTo>
                    <a:pt x="26718" y="1095"/>
                  </a:lnTo>
                  <a:cubicBezTo>
                    <a:pt x="27083" y="1216"/>
                    <a:pt x="27448" y="1307"/>
                    <a:pt x="27782" y="1429"/>
                  </a:cubicBezTo>
                  <a:lnTo>
                    <a:pt x="27904" y="1064"/>
                  </a:lnTo>
                  <a:cubicBezTo>
                    <a:pt x="27569" y="943"/>
                    <a:pt x="27174" y="851"/>
                    <a:pt x="26810" y="730"/>
                  </a:cubicBezTo>
                  <a:close/>
                  <a:moveTo>
                    <a:pt x="14378" y="1095"/>
                  </a:moveTo>
                  <a:cubicBezTo>
                    <a:pt x="14013" y="1216"/>
                    <a:pt x="13648" y="1368"/>
                    <a:pt x="13283" y="1520"/>
                  </a:cubicBezTo>
                  <a:lnTo>
                    <a:pt x="13435" y="1854"/>
                  </a:lnTo>
                  <a:cubicBezTo>
                    <a:pt x="13800" y="1733"/>
                    <a:pt x="14134" y="1581"/>
                    <a:pt x="14499" y="1459"/>
                  </a:cubicBezTo>
                  <a:lnTo>
                    <a:pt x="14378" y="1095"/>
                  </a:lnTo>
                  <a:close/>
                  <a:moveTo>
                    <a:pt x="28998" y="1459"/>
                  </a:moveTo>
                  <a:lnTo>
                    <a:pt x="28876" y="1824"/>
                  </a:lnTo>
                  <a:cubicBezTo>
                    <a:pt x="29211" y="1946"/>
                    <a:pt x="29545" y="2098"/>
                    <a:pt x="29910" y="2250"/>
                  </a:cubicBezTo>
                  <a:lnTo>
                    <a:pt x="30062" y="1915"/>
                  </a:lnTo>
                  <a:cubicBezTo>
                    <a:pt x="29727" y="1763"/>
                    <a:pt x="29363" y="1611"/>
                    <a:pt x="28998" y="1459"/>
                  </a:cubicBezTo>
                  <a:close/>
                  <a:moveTo>
                    <a:pt x="12250" y="1976"/>
                  </a:moveTo>
                  <a:cubicBezTo>
                    <a:pt x="11885" y="2128"/>
                    <a:pt x="11551" y="2310"/>
                    <a:pt x="11217" y="2493"/>
                  </a:cubicBezTo>
                  <a:lnTo>
                    <a:pt x="11399" y="2827"/>
                  </a:lnTo>
                  <a:cubicBezTo>
                    <a:pt x="11733" y="2645"/>
                    <a:pt x="12068" y="2462"/>
                    <a:pt x="12402" y="2310"/>
                  </a:cubicBezTo>
                  <a:lnTo>
                    <a:pt x="12250" y="1976"/>
                  </a:lnTo>
                  <a:close/>
                  <a:moveTo>
                    <a:pt x="31095" y="2432"/>
                  </a:moveTo>
                  <a:lnTo>
                    <a:pt x="30913" y="2766"/>
                  </a:lnTo>
                  <a:cubicBezTo>
                    <a:pt x="31247" y="2949"/>
                    <a:pt x="31582" y="3131"/>
                    <a:pt x="31886" y="3313"/>
                  </a:cubicBezTo>
                  <a:lnTo>
                    <a:pt x="32098" y="2979"/>
                  </a:lnTo>
                  <a:cubicBezTo>
                    <a:pt x="31764" y="2797"/>
                    <a:pt x="31430" y="2614"/>
                    <a:pt x="31095" y="2432"/>
                  </a:cubicBezTo>
                  <a:close/>
                  <a:moveTo>
                    <a:pt x="10213" y="3040"/>
                  </a:moveTo>
                  <a:cubicBezTo>
                    <a:pt x="9909" y="3253"/>
                    <a:pt x="9575" y="3465"/>
                    <a:pt x="9271" y="3678"/>
                  </a:cubicBezTo>
                  <a:lnTo>
                    <a:pt x="9484" y="3982"/>
                  </a:lnTo>
                  <a:cubicBezTo>
                    <a:pt x="9788" y="3769"/>
                    <a:pt x="10092" y="3557"/>
                    <a:pt x="10426" y="3374"/>
                  </a:cubicBezTo>
                  <a:lnTo>
                    <a:pt x="10213" y="3040"/>
                  </a:lnTo>
                  <a:close/>
                  <a:moveTo>
                    <a:pt x="33071" y="3617"/>
                  </a:moveTo>
                  <a:lnTo>
                    <a:pt x="32858" y="3921"/>
                  </a:lnTo>
                  <a:cubicBezTo>
                    <a:pt x="33162" y="4134"/>
                    <a:pt x="33466" y="4347"/>
                    <a:pt x="33770" y="4590"/>
                  </a:cubicBezTo>
                  <a:lnTo>
                    <a:pt x="33983" y="4286"/>
                  </a:lnTo>
                  <a:cubicBezTo>
                    <a:pt x="33679" y="4043"/>
                    <a:pt x="33375" y="3830"/>
                    <a:pt x="33071" y="3617"/>
                  </a:cubicBezTo>
                  <a:close/>
                  <a:moveTo>
                    <a:pt x="8329" y="4347"/>
                  </a:moveTo>
                  <a:cubicBezTo>
                    <a:pt x="8025" y="4590"/>
                    <a:pt x="7721" y="4833"/>
                    <a:pt x="7447" y="5076"/>
                  </a:cubicBezTo>
                  <a:lnTo>
                    <a:pt x="7691" y="5350"/>
                  </a:lnTo>
                  <a:cubicBezTo>
                    <a:pt x="7964" y="5107"/>
                    <a:pt x="8268" y="4864"/>
                    <a:pt x="8572" y="4651"/>
                  </a:cubicBezTo>
                  <a:lnTo>
                    <a:pt x="8329" y="4347"/>
                  </a:lnTo>
                  <a:close/>
                  <a:moveTo>
                    <a:pt x="34895" y="4985"/>
                  </a:moveTo>
                  <a:lnTo>
                    <a:pt x="34652" y="5289"/>
                  </a:lnTo>
                  <a:cubicBezTo>
                    <a:pt x="34925" y="5532"/>
                    <a:pt x="35199" y="5776"/>
                    <a:pt x="35472" y="6049"/>
                  </a:cubicBezTo>
                  <a:lnTo>
                    <a:pt x="35746" y="5745"/>
                  </a:lnTo>
                  <a:cubicBezTo>
                    <a:pt x="35472" y="5502"/>
                    <a:pt x="35168" y="5228"/>
                    <a:pt x="34895" y="4985"/>
                  </a:cubicBezTo>
                  <a:close/>
                  <a:moveTo>
                    <a:pt x="6566" y="5836"/>
                  </a:moveTo>
                  <a:cubicBezTo>
                    <a:pt x="6292" y="6110"/>
                    <a:pt x="6019" y="6383"/>
                    <a:pt x="5776" y="6657"/>
                  </a:cubicBezTo>
                  <a:lnTo>
                    <a:pt x="6049" y="6900"/>
                  </a:lnTo>
                  <a:cubicBezTo>
                    <a:pt x="6292" y="6627"/>
                    <a:pt x="6566" y="6383"/>
                    <a:pt x="6840" y="6110"/>
                  </a:cubicBezTo>
                  <a:lnTo>
                    <a:pt x="6566" y="5836"/>
                  </a:lnTo>
                  <a:close/>
                  <a:moveTo>
                    <a:pt x="36567" y="6566"/>
                  </a:moveTo>
                  <a:lnTo>
                    <a:pt x="36293" y="6839"/>
                  </a:lnTo>
                  <a:cubicBezTo>
                    <a:pt x="36536" y="7113"/>
                    <a:pt x="36810" y="7386"/>
                    <a:pt x="37053" y="7660"/>
                  </a:cubicBezTo>
                  <a:lnTo>
                    <a:pt x="37326" y="7417"/>
                  </a:lnTo>
                  <a:cubicBezTo>
                    <a:pt x="37083" y="7143"/>
                    <a:pt x="36840" y="6839"/>
                    <a:pt x="36567" y="6566"/>
                  </a:cubicBezTo>
                  <a:close/>
                  <a:moveTo>
                    <a:pt x="4985" y="7508"/>
                  </a:moveTo>
                  <a:cubicBezTo>
                    <a:pt x="4773" y="7782"/>
                    <a:pt x="4529" y="8086"/>
                    <a:pt x="4286" y="8390"/>
                  </a:cubicBezTo>
                  <a:lnTo>
                    <a:pt x="4590" y="8633"/>
                  </a:lnTo>
                  <a:cubicBezTo>
                    <a:pt x="4803" y="8329"/>
                    <a:pt x="5046" y="8025"/>
                    <a:pt x="5289" y="7751"/>
                  </a:cubicBezTo>
                  <a:lnTo>
                    <a:pt x="4985" y="7508"/>
                  </a:lnTo>
                  <a:close/>
                  <a:moveTo>
                    <a:pt x="38056" y="8298"/>
                  </a:moveTo>
                  <a:lnTo>
                    <a:pt x="37752" y="8542"/>
                  </a:lnTo>
                  <a:cubicBezTo>
                    <a:pt x="37995" y="8845"/>
                    <a:pt x="38208" y="9149"/>
                    <a:pt x="38421" y="9453"/>
                  </a:cubicBezTo>
                  <a:lnTo>
                    <a:pt x="38725" y="9241"/>
                  </a:lnTo>
                  <a:cubicBezTo>
                    <a:pt x="38512" y="8937"/>
                    <a:pt x="38299" y="8602"/>
                    <a:pt x="38056" y="8298"/>
                  </a:cubicBezTo>
                  <a:close/>
                  <a:moveTo>
                    <a:pt x="3618" y="9332"/>
                  </a:moveTo>
                  <a:cubicBezTo>
                    <a:pt x="3405" y="9666"/>
                    <a:pt x="3192" y="9970"/>
                    <a:pt x="3010" y="10304"/>
                  </a:cubicBezTo>
                  <a:lnTo>
                    <a:pt x="3314" y="10487"/>
                  </a:lnTo>
                  <a:cubicBezTo>
                    <a:pt x="3526" y="10183"/>
                    <a:pt x="3709" y="9849"/>
                    <a:pt x="3922" y="9545"/>
                  </a:cubicBezTo>
                  <a:lnTo>
                    <a:pt x="3618" y="9332"/>
                  </a:lnTo>
                  <a:close/>
                  <a:moveTo>
                    <a:pt x="39363" y="10213"/>
                  </a:moveTo>
                  <a:lnTo>
                    <a:pt x="39029" y="10396"/>
                  </a:lnTo>
                  <a:cubicBezTo>
                    <a:pt x="39241" y="10730"/>
                    <a:pt x="39424" y="11064"/>
                    <a:pt x="39576" y="11368"/>
                  </a:cubicBezTo>
                  <a:lnTo>
                    <a:pt x="39940" y="11216"/>
                  </a:lnTo>
                  <a:cubicBezTo>
                    <a:pt x="39758" y="10882"/>
                    <a:pt x="39545" y="10548"/>
                    <a:pt x="39363" y="10213"/>
                  </a:cubicBezTo>
                  <a:close/>
                  <a:moveTo>
                    <a:pt x="2432" y="11308"/>
                  </a:moveTo>
                  <a:cubicBezTo>
                    <a:pt x="2250" y="11642"/>
                    <a:pt x="2098" y="12007"/>
                    <a:pt x="1915" y="12341"/>
                  </a:cubicBezTo>
                  <a:lnTo>
                    <a:pt x="2280" y="12493"/>
                  </a:lnTo>
                  <a:cubicBezTo>
                    <a:pt x="2432" y="12159"/>
                    <a:pt x="2584" y="11824"/>
                    <a:pt x="2767" y="11490"/>
                  </a:cubicBezTo>
                  <a:lnTo>
                    <a:pt x="2432" y="11308"/>
                  </a:lnTo>
                  <a:close/>
                  <a:moveTo>
                    <a:pt x="40427" y="12219"/>
                  </a:moveTo>
                  <a:lnTo>
                    <a:pt x="40092" y="12402"/>
                  </a:lnTo>
                  <a:cubicBezTo>
                    <a:pt x="40244" y="12736"/>
                    <a:pt x="40396" y="13070"/>
                    <a:pt x="40548" y="13435"/>
                  </a:cubicBezTo>
                  <a:lnTo>
                    <a:pt x="40883" y="13283"/>
                  </a:lnTo>
                  <a:cubicBezTo>
                    <a:pt x="40761" y="12918"/>
                    <a:pt x="40609" y="12584"/>
                    <a:pt x="40427" y="12219"/>
                  </a:cubicBezTo>
                  <a:close/>
                  <a:moveTo>
                    <a:pt x="1459" y="13405"/>
                  </a:moveTo>
                  <a:cubicBezTo>
                    <a:pt x="1338" y="13770"/>
                    <a:pt x="1186" y="14134"/>
                    <a:pt x="1064" y="14469"/>
                  </a:cubicBezTo>
                  <a:lnTo>
                    <a:pt x="1429" y="14590"/>
                  </a:lnTo>
                  <a:cubicBezTo>
                    <a:pt x="1551" y="14256"/>
                    <a:pt x="1672" y="13891"/>
                    <a:pt x="1824" y="13526"/>
                  </a:cubicBezTo>
                  <a:lnTo>
                    <a:pt x="1459" y="13405"/>
                  </a:lnTo>
                  <a:close/>
                  <a:moveTo>
                    <a:pt x="41308" y="14347"/>
                  </a:moveTo>
                  <a:lnTo>
                    <a:pt x="40944" y="14469"/>
                  </a:lnTo>
                  <a:cubicBezTo>
                    <a:pt x="41065" y="14833"/>
                    <a:pt x="41156" y="15198"/>
                    <a:pt x="41278" y="15563"/>
                  </a:cubicBezTo>
                  <a:lnTo>
                    <a:pt x="41643" y="15441"/>
                  </a:lnTo>
                  <a:cubicBezTo>
                    <a:pt x="41521" y="15107"/>
                    <a:pt x="41430" y="14712"/>
                    <a:pt x="41308" y="14347"/>
                  </a:cubicBezTo>
                  <a:close/>
                  <a:moveTo>
                    <a:pt x="730" y="15563"/>
                  </a:moveTo>
                  <a:cubicBezTo>
                    <a:pt x="639" y="15928"/>
                    <a:pt x="548" y="16323"/>
                    <a:pt x="456" y="16688"/>
                  </a:cubicBezTo>
                  <a:lnTo>
                    <a:pt x="852" y="16779"/>
                  </a:lnTo>
                  <a:cubicBezTo>
                    <a:pt x="912" y="16414"/>
                    <a:pt x="1004" y="16049"/>
                    <a:pt x="1095" y="15684"/>
                  </a:cubicBezTo>
                  <a:lnTo>
                    <a:pt x="730" y="15563"/>
                  </a:lnTo>
                  <a:close/>
                  <a:moveTo>
                    <a:pt x="41916" y="16566"/>
                  </a:moveTo>
                  <a:lnTo>
                    <a:pt x="41551" y="16657"/>
                  </a:lnTo>
                  <a:cubicBezTo>
                    <a:pt x="41612" y="17022"/>
                    <a:pt x="41703" y="17387"/>
                    <a:pt x="41764" y="17751"/>
                  </a:cubicBezTo>
                  <a:lnTo>
                    <a:pt x="42129" y="17691"/>
                  </a:lnTo>
                  <a:cubicBezTo>
                    <a:pt x="42068" y="17326"/>
                    <a:pt x="42007" y="16931"/>
                    <a:pt x="41916" y="16566"/>
                  </a:cubicBezTo>
                  <a:close/>
                  <a:moveTo>
                    <a:pt x="274" y="17812"/>
                  </a:moveTo>
                  <a:cubicBezTo>
                    <a:pt x="213" y="18207"/>
                    <a:pt x="152" y="18572"/>
                    <a:pt x="122" y="18967"/>
                  </a:cubicBezTo>
                  <a:lnTo>
                    <a:pt x="487" y="18998"/>
                  </a:lnTo>
                  <a:cubicBezTo>
                    <a:pt x="517" y="18633"/>
                    <a:pt x="578" y="18268"/>
                    <a:pt x="639" y="17873"/>
                  </a:cubicBezTo>
                  <a:lnTo>
                    <a:pt x="274" y="17812"/>
                  </a:lnTo>
                  <a:close/>
                  <a:moveTo>
                    <a:pt x="42281" y="18815"/>
                  </a:moveTo>
                  <a:lnTo>
                    <a:pt x="41916" y="18876"/>
                  </a:lnTo>
                  <a:cubicBezTo>
                    <a:pt x="41947" y="19241"/>
                    <a:pt x="41977" y="19636"/>
                    <a:pt x="42007" y="20001"/>
                  </a:cubicBezTo>
                  <a:lnTo>
                    <a:pt x="42402" y="19970"/>
                  </a:lnTo>
                  <a:cubicBezTo>
                    <a:pt x="42372" y="19606"/>
                    <a:pt x="42342" y="19210"/>
                    <a:pt x="42281" y="18815"/>
                  </a:cubicBezTo>
                  <a:close/>
                  <a:moveTo>
                    <a:pt x="0" y="20092"/>
                  </a:moveTo>
                  <a:cubicBezTo>
                    <a:pt x="0" y="20457"/>
                    <a:pt x="0" y="20852"/>
                    <a:pt x="0" y="21216"/>
                  </a:cubicBezTo>
                  <a:lnTo>
                    <a:pt x="0" y="21247"/>
                  </a:lnTo>
                  <a:lnTo>
                    <a:pt x="365" y="21247"/>
                  </a:lnTo>
                  <a:lnTo>
                    <a:pt x="365" y="21216"/>
                  </a:lnTo>
                  <a:cubicBezTo>
                    <a:pt x="365" y="20852"/>
                    <a:pt x="365" y="20487"/>
                    <a:pt x="396" y="20122"/>
                  </a:cubicBezTo>
                  <a:lnTo>
                    <a:pt x="0" y="20092"/>
                  </a:lnTo>
                  <a:close/>
                  <a:moveTo>
                    <a:pt x="42038" y="21125"/>
                  </a:moveTo>
                  <a:lnTo>
                    <a:pt x="42038" y="21216"/>
                  </a:lnTo>
                  <a:cubicBezTo>
                    <a:pt x="42038" y="21581"/>
                    <a:pt x="42038" y="21976"/>
                    <a:pt x="42007" y="22341"/>
                  </a:cubicBezTo>
                  <a:lnTo>
                    <a:pt x="42402" y="22371"/>
                  </a:lnTo>
                  <a:cubicBezTo>
                    <a:pt x="42402" y="21976"/>
                    <a:pt x="42433" y="21581"/>
                    <a:pt x="42433" y="21216"/>
                  </a:cubicBezTo>
                  <a:lnTo>
                    <a:pt x="42433" y="21125"/>
                  </a:lnTo>
                  <a:close/>
                  <a:moveTo>
                    <a:pt x="396" y="22371"/>
                  </a:moveTo>
                  <a:lnTo>
                    <a:pt x="31" y="22402"/>
                  </a:lnTo>
                  <a:cubicBezTo>
                    <a:pt x="31" y="22767"/>
                    <a:pt x="61" y="23162"/>
                    <a:pt x="122" y="23557"/>
                  </a:cubicBezTo>
                  <a:lnTo>
                    <a:pt x="487" y="23496"/>
                  </a:lnTo>
                  <a:cubicBezTo>
                    <a:pt x="456" y="23131"/>
                    <a:pt x="426" y="22767"/>
                    <a:pt x="396" y="22371"/>
                  </a:cubicBezTo>
                  <a:close/>
                  <a:moveTo>
                    <a:pt x="41916" y="23466"/>
                  </a:moveTo>
                  <a:cubicBezTo>
                    <a:pt x="41886" y="23830"/>
                    <a:pt x="41825" y="24195"/>
                    <a:pt x="41764" y="24590"/>
                  </a:cubicBezTo>
                  <a:lnTo>
                    <a:pt x="42159" y="24651"/>
                  </a:lnTo>
                  <a:cubicBezTo>
                    <a:pt x="42220" y="24256"/>
                    <a:pt x="42251" y="23891"/>
                    <a:pt x="42311" y="23496"/>
                  </a:cubicBezTo>
                  <a:lnTo>
                    <a:pt x="41916" y="23466"/>
                  </a:lnTo>
                  <a:close/>
                  <a:moveTo>
                    <a:pt x="639" y="24621"/>
                  </a:moveTo>
                  <a:lnTo>
                    <a:pt x="274" y="24682"/>
                  </a:lnTo>
                  <a:cubicBezTo>
                    <a:pt x="335" y="25046"/>
                    <a:pt x="396" y="25441"/>
                    <a:pt x="487" y="25806"/>
                  </a:cubicBezTo>
                  <a:lnTo>
                    <a:pt x="852" y="25745"/>
                  </a:lnTo>
                  <a:cubicBezTo>
                    <a:pt x="791" y="25350"/>
                    <a:pt x="700" y="24986"/>
                    <a:pt x="639" y="24621"/>
                  </a:cubicBezTo>
                  <a:close/>
                  <a:moveTo>
                    <a:pt x="41551" y="25685"/>
                  </a:moveTo>
                  <a:cubicBezTo>
                    <a:pt x="41491" y="26049"/>
                    <a:pt x="41399" y="26414"/>
                    <a:pt x="41278" y="26779"/>
                  </a:cubicBezTo>
                  <a:lnTo>
                    <a:pt x="41673" y="26870"/>
                  </a:lnTo>
                  <a:cubicBezTo>
                    <a:pt x="41764" y="26505"/>
                    <a:pt x="41855" y="26141"/>
                    <a:pt x="41947" y="25776"/>
                  </a:cubicBezTo>
                  <a:lnTo>
                    <a:pt x="41551" y="25685"/>
                  </a:lnTo>
                  <a:close/>
                  <a:moveTo>
                    <a:pt x="1125" y="26809"/>
                  </a:moveTo>
                  <a:lnTo>
                    <a:pt x="760" y="26931"/>
                  </a:lnTo>
                  <a:cubicBezTo>
                    <a:pt x="882" y="27296"/>
                    <a:pt x="973" y="27660"/>
                    <a:pt x="1095" y="28025"/>
                  </a:cubicBezTo>
                  <a:lnTo>
                    <a:pt x="1459" y="27903"/>
                  </a:lnTo>
                  <a:cubicBezTo>
                    <a:pt x="1338" y="27539"/>
                    <a:pt x="1247" y="27174"/>
                    <a:pt x="1125" y="26809"/>
                  </a:cubicBezTo>
                  <a:close/>
                  <a:moveTo>
                    <a:pt x="40974" y="27873"/>
                  </a:moveTo>
                  <a:cubicBezTo>
                    <a:pt x="40852" y="28207"/>
                    <a:pt x="40700" y="28572"/>
                    <a:pt x="40579" y="28907"/>
                  </a:cubicBezTo>
                  <a:lnTo>
                    <a:pt x="40913" y="29059"/>
                  </a:lnTo>
                  <a:cubicBezTo>
                    <a:pt x="41065" y="28694"/>
                    <a:pt x="41217" y="28329"/>
                    <a:pt x="41339" y="27995"/>
                  </a:cubicBezTo>
                  <a:lnTo>
                    <a:pt x="40974" y="27873"/>
                  </a:lnTo>
                  <a:close/>
                  <a:moveTo>
                    <a:pt x="1855" y="28967"/>
                  </a:moveTo>
                  <a:lnTo>
                    <a:pt x="1490" y="29089"/>
                  </a:lnTo>
                  <a:cubicBezTo>
                    <a:pt x="1642" y="29454"/>
                    <a:pt x="1794" y="29818"/>
                    <a:pt x="1946" y="30153"/>
                  </a:cubicBezTo>
                  <a:lnTo>
                    <a:pt x="2311" y="30001"/>
                  </a:lnTo>
                  <a:cubicBezTo>
                    <a:pt x="2159" y="29636"/>
                    <a:pt x="2007" y="29302"/>
                    <a:pt x="1855" y="28967"/>
                  </a:cubicBezTo>
                  <a:close/>
                  <a:moveTo>
                    <a:pt x="40123" y="29970"/>
                  </a:moveTo>
                  <a:cubicBezTo>
                    <a:pt x="39971" y="30305"/>
                    <a:pt x="39788" y="30639"/>
                    <a:pt x="39606" y="30973"/>
                  </a:cubicBezTo>
                  <a:lnTo>
                    <a:pt x="39940" y="31156"/>
                  </a:lnTo>
                  <a:cubicBezTo>
                    <a:pt x="40153" y="30821"/>
                    <a:pt x="40305" y="30457"/>
                    <a:pt x="40457" y="30122"/>
                  </a:cubicBezTo>
                  <a:lnTo>
                    <a:pt x="40123" y="29970"/>
                  </a:lnTo>
                  <a:close/>
                  <a:moveTo>
                    <a:pt x="2797" y="31004"/>
                  </a:moveTo>
                  <a:lnTo>
                    <a:pt x="2463" y="31186"/>
                  </a:lnTo>
                  <a:cubicBezTo>
                    <a:pt x="2645" y="31521"/>
                    <a:pt x="2827" y="31855"/>
                    <a:pt x="3040" y="32189"/>
                  </a:cubicBezTo>
                  <a:lnTo>
                    <a:pt x="3344" y="31977"/>
                  </a:lnTo>
                  <a:cubicBezTo>
                    <a:pt x="3162" y="31673"/>
                    <a:pt x="2979" y="31338"/>
                    <a:pt x="2797" y="31004"/>
                  </a:cubicBezTo>
                  <a:close/>
                  <a:moveTo>
                    <a:pt x="39059" y="31946"/>
                  </a:moveTo>
                  <a:cubicBezTo>
                    <a:pt x="38877" y="32280"/>
                    <a:pt x="38664" y="32584"/>
                    <a:pt x="38451" y="32919"/>
                  </a:cubicBezTo>
                  <a:lnTo>
                    <a:pt x="38755" y="33132"/>
                  </a:lnTo>
                  <a:cubicBezTo>
                    <a:pt x="38998" y="32797"/>
                    <a:pt x="39181" y="32463"/>
                    <a:pt x="39393" y="32159"/>
                  </a:cubicBezTo>
                  <a:lnTo>
                    <a:pt x="39059" y="31946"/>
                  </a:lnTo>
                  <a:close/>
                  <a:moveTo>
                    <a:pt x="3982" y="32919"/>
                  </a:moveTo>
                  <a:lnTo>
                    <a:pt x="3648" y="33132"/>
                  </a:lnTo>
                  <a:cubicBezTo>
                    <a:pt x="3861" y="33466"/>
                    <a:pt x="4104" y="33770"/>
                    <a:pt x="4317" y="34074"/>
                  </a:cubicBezTo>
                  <a:lnTo>
                    <a:pt x="4621" y="33831"/>
                  </a:lnTo>
                  <a:cubicBezTo>
                    <a:pt x="4408" y="33557"/>
                    <a:pt x="4195" y="33253"/>
                    <a:pt x="3982" y="32919"/>
                  </a:cubicBezTo>
                  <a:close/>
                  <a:moveTo>
                    <a:pt x="37813" y="33831"/>
                  </a:moveTo>
                  <a:cubicBezTo>
                    <a:pt x="37570" y="34104"/>
                    <a:pt x="37326" y="34408"/>
                    <a:pt x="37083" y="34712"/>
                  </a:cubicBezTo>
                  <a:lnTo>
                    <a:pt x="37387" y="34955"/>
                  </a:lnTo>
                  <a:cubicBezTo>
                    <a:pt x="37630" y="34651"/>
                    <a:pt x="37874" y="34347"/>
                    <a:pt x="38086" y="34043"/>
                  </a:cubicBezTo>
                  <a:lnTo>
                    <a:pt x="37813" y="33831"/>
                  </a:lnTo>
                  <a:close/>
                  <a:moveTo>
                    <a:pt x="5350" y="34712"/>
                  </a:moveTo>
                  <a:lnTo>
                    <a:pt x="5046" y="34955"/>
                  </a:lnTo>
                  <a:cubicBezTo>
                    <a:pt x="5289" y="35259"/>
                    <a:pt x="5563" y="35533"/>
                    <a:pt x="5806" y="35806"/>
                  </a:cubicBezTo>
                  <a:lnTo>
                    <a:pt x="6080" y="35563"/>
                  </a:lnTo>
                  <a:cubicBezTo>
                    <a:pt x="5836" y="35290"/>
                    <a:pt x="5593" y="35016"/>
                    <a:pt x="5350" y="34712"/>
                  </a:cubicBezTo>
                  <a:close/>
                  <a:moveTo>
                    <a:pt x="36323" y="35533"/>
                  </a:moveTo>
                  <a:cubicBezTo>
                    <a:pt x="36080" y="35806"/>
                    <a:pt x="35807" y="36080"/>
                    <a:pt x="35533" y="36323"/>
                  </a:cubicBezTo>
                  <a:lnTo>
                    <a:pt x="35807" y="36627"/>
                  </a:lnTo>
                  <a:cubicBezTo>
                    <a:pt x="36080" y="36353"/>
                    <a:pt x="36354" y="36080"/>
                    <a:pt x="36627" y="35806"/>
                  </a:cubicBezTo>
                  <a:lnTo>
                    <a:pt x="36323" y="35533"/>
                  </a:lnTo>
                  <a:close/>
                  <a:moveTo>
                    <a:pt x="6900" y="36353"/>
                  </a:moveTo>
                  <a:lnTo>
                    <a:pt x="6627" y="36627"/>
                  </a:lnTo>
                  <a:cubicBezTo>
                    <a:pt x="6900" y="36901"/>
                    <a:pt x="7204" y="37144"/>
                    <a:pt x="7478" y="37387"/>
                  </a:cubicBezTo>
                  <a:lnTo>
                    <a:pt x="7721" y="37113"/>
                  </a:lnTo>
                  <a:cubicBezTo>
                    <a:pt x="7447" y="36870"/>
                    <a:pt x="7174" y="36597"/>
                    <a:pt x="6900" y="36353"/>
                  </a:cubicBezTo>
                  <a:close/>
                  <a:moveTo>
                    <a:pt x="34682" y="37083"/>
                  </a:moveTo>
                  <a:cubicBezTo>
                    <a:pt x="34408" y="37326"/>
                    <a:pt x="34104" y="37569"/>
                    <a:pt x="33831" y="37782"/>
                  </a:cubicBezTo>
                  <a:lnTo>
                    <a:pt x="34044" y="38086"/>
                  </a:lnTo>
                  <a:cubicBezTo>
                    <a:pt x="34348" y="37873"/>
                    <a:pt x="34652" y="37630"/>
                    <a:pt x="34956" y="37387"/>
                  </a:cubicBezTo>
                  <a:lnTo>
                    <a:pt x="34682" y="37083"/>
                  </a:lnTo>
                  <a:close/>
                  <a:moveTo>
                    <a:pt x="8602" y="37812"/>
                  </a:moveTo>
                  <a:lnTo>
                    <a:pt x="8390" y="38116"/>
                  </a:lnTo>
                  <a:cubicBezTo>
                    <a:pt x="8694" y="38360"/>
                    <a:pt x="8998" y="38572"/>
                    <a:pt x="9302" y="38785"/>
                  </a:cubicBezTo>
                  <a:lnTo>
                    <a:pt x="9514" y="38481"/>
                  </a:lnTo>
                  <a:cubicBezTo>
                    <a:pt x="9210" y="38268"/>
                    <a:pt x="8906" y="38025"/>
                    <a:pt x="8602" y="37812"/>
                  </a:cubicBezTo>
                  <a:close/>
                  <a:moveTo>
                    <a:pt x="32919" y="38451"/>
                  </a:moveTo>
                  <a:cubicBezTo>
                    <a:pt x="32585" y="38664"/>
                    <a:pt x="32281" y="38876"/>
                    <a:pt x="31946" y="39059"/>
                  </a:cubicBezTo>
                  <a:lnTo>
                    <a:pt x="32159" y="39393"/>
                  </a:lnTo>
                  <a:cubicBezTo>
                    <a:pt x="32493" y="39180"/>
                    <a:pt x="32797" y="38998"/>
                    <a:pt x="33101" y="38785"/>
                  </a:cubicBezTo>
                  <a:lnTo>
                    <a:pt x="32919" y="38451"/>
                  </a:lnTo>
                  <a:close/>
                  <a:moveTo>
                    <a:pt x="10487" y="39089"/>
                  </a:moveTo>
                  <a:lnTo>
                    <a:pt x="10274" y="39393"/>
                  </a:lnTo>
                  <a:cubicBezTo>
                    <a:pt x="10609" y="39606"/>
                    <a:pt x="10943" y="39788"/>
                    <a:pt x="11277" y="39971"/>
                  </a:cubicBezTo>
                  <a:lnTo>
                    <a:pt x="11460" y="39636"/>
                  </a:lnTo>
                  <a:cubicBezTo>
                    <a:pt x="11125" y="39454"/>
                    <a:pt x="10791" y="39271"/>
                    <a:pt x="10487" y="39089"/>
                  </a:cubicBezTo>
                  <a:close/>
                  <a:moveTo>
                    <a:pt x="30974" y="39606"/>
                  </a:moveTo>
                  <a:cubicBezTo>
                    <a:pt x="30639" y="39788"/>
                    <a:pt x="30305" y="39971"/>
                    <a:pt x="29971" y="40123"/>
                  </a:cubicBezTo>
                  <a:lnTo>
                    <a:pt x="30123" y="40457"/>
                  </a:lnTo>
                  <a:cubicBezTo>
                    <a:pt x="30487" y="40305"/>
                    <a:pt x="30822" y="40123"/>
                    <a:pt x="31156" y="39940"/>
                  </a:cubicBezTo>
                  <a:lnTo>
                    <a:pt x="30974" y="39606"/>
                  </a:lnTo>
                  <a:close/>
                  <a:moveTo>
                    <a:pt x="12463" y="40153"/>
                  </a:moveTo>
                  <a:lnTo>
                    <a:pt x="12311" y="40487"/>
                  </a:lnTo>
                  <a:cubicBezTo>
                    <a:pt x="12676" y="40639"/>
                    <a:pt x="13010" y="40791"/>
                    <a:pt x="13375" y="40943"/>
                  </a:cubicBezTo>
                  <a:lnTo>
                    <a:pt x="13527" y="40578"/>
                  </a:lnTo>
                  <a:cubicBezTo>
                    <a:pt x="13162" y="40457"/>
                    <a:pt x="12827" y="40305"/>
                    <a:pt x="12463" y="40153"/>
                  </a:cubicBezTo>
                  <a:close/>
                  <a:moveTo>
                    <a:pt x="28937" y="40578"/>
                  </a:moveTo>
                  <a:cubicBezTo>
                    <a:pt x="28603" y="40700"/>
                    <a:pt x="28238" y="40822"/>
                    <a:pt x="27873" y="40943"/>
                  </a:cubicBezTo>
                  <a:lnTo>
                    <a:pt x="27995" y="41308"/>
                  </a:lnTo>
                  <a:cubicBezTo>
                    <a:pt x="28360" y="41186"/>
                    <a:pt x="28724" y="41065"/>
                    <a:pt x="29089" y="40913"/>
                  </a:cubicBezTo>
                  <a:lnTo>
                    <a:pt x="28937" y="40578"/>
                  </a:lnTo>
                  <a:close/>
                  <a:moveTo>
                    <a:pt x="14590" y="40974"/>
                  </a:moveTo>
                  <a:lnTo>
                    <a:pt x="14469" y="41338"/>
                  </a:lnTo>
                  <a:cubicBezTo>
                    <a:pt x="14803" y="41460"/>
                    <a:pt x="15198" y="41551"/>
                    <a:pt x="15563" y="41673"/>
                  </a:cubicBezTo>
                  <a:lnTo>
                    <a:pt x="15654" y="41308"/>
                  </a:lnTo>
                  <a:cubicBezTo>
                    <a:pt x="15290" y="41217"/>
                    <a:pt x="14925" y="41095"/>
                    <a:pt x="14590" y="40974"/>
                  </a:cubicBezTo>
                  <a:close/>
                  <a:moveTo>
                    <a:pt x="26810" y="41278"/>
                  </a:moveTo>
                  <a:cubicBezTo>
                    <a:pt x="26445" y="41399"/>
                    <a:pt x="26080" y="41490"/>
                    <a:pt x="25715" y="41551"/>
                  </a:cubicBezTo>
                  <a:lnTo>
                    <a:pt x="25776" y="41946"/>
                  </a:lnTo>
                  <a:cubicBezTo>
                    <a:pt x="26171" y="41855"/>
                    <a:pt x="26536" y="41764"/>
                    <a:pt x="26901" y="41642"/>
                  </a:cubicBezTo>
                  <a:lnTo>
                    <a:pt x="26810" y="41278"/>
                  </a:lnTo>
                  <a:close/>
                  <a:moveTo>
                    <a:pt x="16749" y="41582"/>
                  </a:moveTo>
                  <a:lnTo>
                    <a:pt x="16657" y="41946"/>
                  </a:lnTo>
                  <a:cubicBezTo>
                    <a:pt x="17052" y="42037"/>
                    <a:pt x="17417" y="42098"/>
                    <a:pt x="17782" y="42159"/>
                  </a:cubicBezTo>
                  <a:lnTo>
                    <a:pt x="17843" y="41794"/>
                  </a:lnTo>
                  <a:cubicBezTo>
                    <a:pt x="17478" y="41733"/>
                    <a:pt x="17113" y="41642"/>
                    <a:pt x="16749" y="41582"/>
                  </a:cubicBezTo>
                  <a:close/>
                  <a:moveTo>
                    <a:pt x="24591" y="41764"/>
                  </a:moveTo>
                  <a:cubicBezTo>
                    <a:pt x="24226" y="41825"/>
                    <a:pt x="23861" y="41885"/>
                    <a:pt x="23466" y="41916"/>
                  </a:cubicBezTo>
                  <a:lnTo>
                    <a:pt x="23527" y="42311"/>
                  </a:lnTo>
                  <a:cubicBezTo>
                    <a:pt x="23892" y="42250"/>
                    <a:pt x="24287" y="42220"/>
                    <a:pt x="24651" y="42159"/>
                  </a:cubicBezTo>
                  <a:lnTo>
                    <a:pt x="24591" y="41764"/>
                  </a:lnTo>
                  <a:close/>
                  <a:moveTo>
                    <a:pt x="18967" y="41946"/>
                  </a:moveTo>
                  <a:lnTo>
                    <a:pt x="18937" y="42311"/>
                  </a:lnTo>
                  <a:cubicBezTo>
                    <a:pt x="19302" y="42341"/>
                    <a:pt x="19697" y="42372"/>
                    <a:pt x="20092" y="42402"/>
                  </a:cubicBezTo>
                  <a:lnTo>
                    <a:pt x="20092" y="42007"/>
                  </a:lnTo>
                  <a:cubicBezTo>
                    <a:pt x="19727" y="42007"/>
                    <a:pt x="19363" y="41977"/>
                    <a:pt x="18967" y="41946"/>
                  </a:cubicBezTo>
                  <a:close/>
                  <a:moveTo>
                    <a:pt x="22372" y="42007"/>
                  </a:moveTo>
                  <a:cubicBezTo>
                    <a:pt x="21977" y="42037"/>
                    <a:pt x="21612" y="42037"/>
                    <a:pt x="21217" y="42037"/>
                  </a:cubicBezTo>
                  <a:lnTo>
                    <a:pt x="21217" y="42433"/>
                  </a:lnTo>
                  <a:cubicBezTo>
                    <a:pt x="21612" y="42433"/>
                    <a:pt x="22007" y="42433"/>
                    <a:pt x="22372" y="42402"/>
                  </a:cubicBezTo>
                  <a:lnTo>
                    <a:pt x="22372" y="4200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7" name="Google Shape;657;p39"/>
          <p:cNvSpPr/>
          <p:nvPr/>
        </p:nvSpPr>
        <p:spPr>
          <a:xfrm>
            <a:off x="1938426" y="6089433"/>
            <a:ext cx="2253020" cy="2258608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7712" y="1681163"/>
            <a:ext cx="5145027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7712" y="2505075"/>
            <a:ext cx="5145027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776300" y="6739571"/>
            <a:ext cx="1795746" cy="15369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marL="0" marR="0" lvl="0" indent="0" algn="l" defTabSz="91293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  <a:hlinkClick r:id="rId2"/>
              </a:rPr>
              <a:t>模板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http://www.1ppt.com/moban/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 </a:t>
            </a:r>
            <a:endParaRPr kumimoji="0" lang="en-US" altLang="zh-CN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2903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341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981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7086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3200"/>
            </a:lvl1pPr>
            <a:lvl2pPr marL="456468" indent="0">
              <a:buNone/>
              <a:defRPr sz="2800"/>
            </a:lvl2pPr>
            <a:lvl3pPr marL="912937" indent="0">
              <a:buNone/>
              <a:defRPr sz="2400"/>
            </a:lvl3pPr>
            <a:lvl4pPr marL="1369405" indent="0">
              <a:buNone/>
              <a:defRPr sz="2000"/>
            </a:lvl4pPr>
            <a:lvl5pPr marL="1825874" indent="0">
              <a:buNone/>
              <a:defRPr sz="2000"/>
            </a:lvl5pPr>
            <a:lvl6pPr marL="2282342" indent="0">
              <a:buNone/>
              <a:defRPr sz="2000"/>
            </a:lvl6pPr>
            <a:lvl7pPr marL="2738811" indent="0">
              <a:buNone/>
              <a:defRPr sz="2000"/>
            </a:lvl7pPr>
            <a:lvl8pPr marL="3195279" indent="0">
              <a:buNone/>
              <a:defRPr sz="2000"/>
            </a:lvl8pPr>
            <a:lvl9pPr marL="365174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7549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409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03316" y="365126"/>
            <a:ext cx="262239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365126"/>
            <a:ext cx="771516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4408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  <a:prstGeom prst="rect">
            <a:avLst/>
          </a:prstGeom>
        </p:spPr>
        <p:txBody>
          <a:bodyPr lIns="121725" tIns="60862" rIns="121725" bIns="60862"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0230" y="3602037"/>
            <a:ext cx="9121379" cy="1655763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 algn="ctr">
              <a:buNone/>
              <a:defRPr sz="2400"/>
            </a:lvl1pPr>
            <a:lvl2pPr marL="456468" indent="0" algn="ctr">
              <a:buNone/>
              <a:defRPr sz="2000"/>
            </a:lvl2pPr>
            <a:lvl3pPr marL="912937" indent="0" algn="ctr">
              <a:buNone/>
              <a:defRPr sz="1800"/>
            </a:lvl3pPr>
            <a:lvl4pPr marL="1369405" indent="0" algn="ctr">
              <a:buNone/>
              <a:defRPr sz="1600"/>
            </a:lvl4pPr>
            <a:lvl5pPr marL="1825874" indent="0" algn="ctr">
              <a:buNone/>
              <a:defRPr sz="1600"/>
            </a:lvl5pPr>
            <a:lvl6pPr marL="2282342" indent="0" algn="ctr">
              <a:buNone/>
              <a:defRPr sz="1600"/>
            </a:lvl6pPr>
            <a:lvl7pPr marL="2738811" indent="0" algn="ctr">
              <a:buNone/>
              <a:defRPr sz="1600"/>
            </a:lvl7pPr>
            <a:lvl8pPr marL="3195279" indent="0" algn="ctr">
              <a:buNone/>
              <a:defRPr sz="1600"/>
            </a:lvl8pPr>
            <a:lvl9pPr marL="3651748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2453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941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793" y="1709740"/>
            <a:ext cx="10489585" cy="2852737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9793" y="4589464"/>
            <a:ext cx="10489585" cy="1500187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4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9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4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88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1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4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TITLE_1"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9" name="Google Shape;659;p40"/>
          <p:cNvGrpSpPr/>
          <p:nvPr/>
        </p:nvGrpSpPr>
        <p:grpSpPr>
          <a:xfrm>
            <a:off x="7739415" y="5128219"/>
            <a:ext cx="4024922" cy="4034864"/>
            <a:chOff x="3896445" y="840725"/>
            <a:chExt cx="2534275" cy="2534250"/>
          </a:xfrm>
        </p:grpSpPr>
        <p:sp>
          <p:nvSpPr>
            <p:cNvPr id="660" name="Google Shape;660;p40"/>
            <p:cNvSpPr/>
            <p:nvPr/>
          </p:nvSpPr>
          <p:spPr>
            <a:xfrm>
              <a:off x="3896445" y="840725"/>
              <a:ext cx="2534275" cy="2534250"/>
            </a:xfrm>
            <a:custGeom>
              <a:avLst/>
              <a:gdLst/>
              <a:ahLst/>
              <a:cxnLst/>
              <a:rect l="l" t="t" r="r" b="b"/>
              <a:pathLst>
                <a:path w="101371" h="101370" extrusionOk="0">
                  <a:moveTo>
                    <a:pt x="50062" y="1"/>
                  </a:moveTo>
                  <a:lnTo>
                    <a:pt x="50062" y="396"/>
                  </a:lnTo>
                  <a:cubicBezTo>
                    <a:pt x="50306" y="396"/>
                    <a:pt x="50562" y="382"/>
                    <a:pt x="50814" y="382"/>
                  </a:cubicBezTo>
                  <a:cubicBezTo>
                    <a:pt x="50940" y="382"/>
                    <a:pt x="51065" y="386"/>
                    <a:pt x="51187" y="396"/>
                  </a:cubicBezTo>
                  <a:lnTo>
                    <a:pt x="51187" y="1"/>
                  </a:lnTo>
                  <a:close/>
                  <a:moveTo>
                    <a:pt x="48907" y="31"/>
                  </a:moveTo>
                  <a:cubicBezTo>
                    <a:pt x="48543" y="31"/>
                    <a:pt x="48147" y="61"/>
                    <a:pt x="47783" y="92"/>
                  </a:cubicBezTo>
                  <a:lnTo>
                    <a:pt x="47783" y="457"/>
                  </a:lnTo>
                  <a:cubicBezTo>
                    <a:pt x="48178" y="426"/>
                    <a:pt x="48543" y="426"/>
                    <a:pt x="48938" y="396"/>
                  </a:cubicBezTo>
                  <a:lnTo>
                    <a:pt x="48907" y="31"/>
                  </a:lnTo>
                  <a:close/>
                  <a:moveTo>
                    <a:pt x="52342" y="31"/>
                  </a:moveTo>
                  <a:lnTo>
                    <a:pt x="52342" y="396"/>
                  </a:lnTo>
                  <a:cubicBezTo>
                    <a:pt x="52707" y="426"/>
                    <a:pt x="53102" y="426"/>
                    <a:pt x="53467" y="457"/>
                  </a:cubicBezTo>
                  <a:lnTo>
                    <a:pt x="53497" y="61"/>
                  </a:lnTo>
                  <a:cubicBezTo>
                    <a:pt x="53102" y="61"/>
                    <a:pt x="52737" y="31"/>
                    <a:pt x="52342" y="31"/>
                  </a:cubicBezTo>
                  <a:close/>
                  <a:moveTo>
                    <a:pt x="46628" y="153"/>
                  </a:moveTo>
                  <a:cubicBezTo>
                    <a:pt x="46263" y="183"/>
                    <a:pt x="45868" y="213"/>
                    <a:pt x="45503" y="274"/>
                  </a:cubicBezTo>
                  <a:lnTo>
                    <a:pt x="45533" y="639"/>
                  </a:lnTo>
                  <a:cubicBezTo>
                    <a:pt x="45898" y="609"/>
                    <a:pt x="46293" y="578"/>
                    <a:pt x="46658" y="548"/>
                  </a:cubicBezTo>
                  <a:lnTo>
                    <a:pt x="46628" y="153"/>
                  </a:lnTo>
                  <a:close/>
                  <a:moveTo>
                    <a:pt x="54652" y="153"/>
                  </a:moveTo>
                  <a:lnTo>
                    <a:pt x="54622" y="548"/>
                  </a:lnTo>
                  <a:cubicBezTo>
                    <a:pt x="54986" y="548"/>
                    <a:pt x="55351" y="578"/>
                    <a:pt x="55746" y="639"/>
                  </a:cubicBezTo>
                  <a:lnTo>
                    <a:pt x="55777" y="244"/>
                  </a:lnTo>
                  <a:cubicBezTo>
                    <a:pt x="55412" y="213"/>
                    <a:pt x="55017" y="183"/>
                    <a:pt x="54652" y="153"/>
                  </a:cubicBezTo>
                  <a:close/>
                  <a:moveTo>
                    <a:pt x="44348" y="396"/>
                  </a:moveTo>
                  <a:cubicBezTo>
                    <a:pt x="43983" y="426"/>
                    <a:pt x="43588" y="487"/>
                    <a:pt x="43223" y="548"/>
                  </a:cubicBezTo>
                  <a:lnTo>
                    <a:pt x="43284" y="913"/>
                  </a:lnTo>
                  <a:cubicBezTo>
                    <a:pt x="43649" y="882"/>
                    <a:pt x="44014" y="821"/>
                    <a:pt x="44409" y="761"/>
                  </a:cubicBezTo>
                  <a:lnTo>
                    <a:pt x="44348" y="396"/>
                  </a:lnTo>
                  <a:close/>
                  <a:moveTo>
                    <a:pt x="56901" y="365"/>
                  </a:moveTo>
                  <a:lnTo>
                    <a:pt x="56871" y="761"/>
                  </a:lnTo>
                  <a:cubicBezTo>
                    <a:pt x="57236" y="791"/>
                    <a:pt x="57631" y="852"/>
                    <a:pt x="57996" y="913"/>
                  </a:cubicBezTo>
                  <a:lnTo>
                    <a:pt x="58056" y="517"/>
                  </a:lnTo>
                  <a:cubicBezTo>
                    <a:pt x="57661" y="487"/>
                    <a:pt x="57297" y="426"/>
                    <a:pt x="56901" y="365"/>
                  </a:cubicBezTo>
                  <a:close/>
                  <a:moveTo>
                    <a:pt x="59181" y="700"/>
                  </a:moveTo>
                  <a:lnTo>
                    <a:pt x="59120" y="1095"/>
                  </a:lnTo>
                  <a:cubicBezTo>
                    <a:pt x="59485" y="1156"/>
                    <a:pt x="59880" y="1216"/>
                    <a:pt x="60245" y="1277"/>
                  </a:cubicBezTo>
                  <a:lnTo>
                    <a:pt x="60306" y="913"/>
                  </a:lnTo>
                  <a:cubicBezTo>
                    <a:pt x="59941" y="852"/>
                    <a:pt x="59546" y="761"/>
                    <a:pt x="59181" y="700"/>
                  </a:cubicBezTo>
                  <a:close/>
                  <a:moveTo>
                    <a:pt x="42099" y="730"/>
                  </a:moveTo>
                  <a:cubicBezTo>
                    <a:pt x="41704" y="791"/>
                    <a:pt x="41339" y="852"/>
                    <a:pt x="40944" y="943"/>
                  </a:cubicBezTo>
                  <a:lnTo>
                    <a:pt x="41035" y="1308"/>
                  </a:lnTo>
                  <a:cubicBezTo>
                    <a:pt x="41400" y="1247"/>
                    <a:pt x="41764" y="1156"/>
                    <a:pt x="42160" y="1095"/>
                  </a:cubicBezTo>
                  <a:lnTo>
                    <a:pt x="42099" y="730"/>
                  </a:lnTo>
                  <a:close/>
                  <a:moveTo>
                    <a:pt x="61430" y="1156"/>
                  </a:moveTo>
                  <a:lnTo>
                    <a:pt x="61339" y="1520"/>
                  </a:lnTo>
                  <a:cubicBezTo>
                    <a:pt x="61734" y="1581"/>
                    <a:pt x="62099" y="1672"/>
                    <a:pt x="62464" y="1764"/>
                  </a:cubicBezTo>
                  <a:lnTo>
                    <a:pt x="62555" y="1399"/>
                  </a:lnTo>
                  <a:cubicBezTo>
                    <a:pt x="62190" y="1308"/>
                    <a:pt x="61795" y="1216"/>
                    <a:pt x="61430" y="1156"/>
                  </a:cubicBezTo>
                  <a:close/>
                  <a:moveTo>
                    <a:pt x="39819" y="1156"/>
                  </a:moveTo>
                  <a:cubicBezTo>
                    <a:pt x="39454" y="1247"/>
                    <a:pt x="39090" y="1338"/>
                    <a:pt x="38725" y="1429"/>
                  </a:cubicBezTo>
                  <a:lnTo>
                    <a:pt x="38816" y="1794"/>
                  </a:lnTo>
                  <a:cubicBezTo>
                    <a:pt x="39181" y="1703"/>
                    <a:pt x="39545" y="1612"/>
                    <a:pt x="39910" y="1551"/>
                  </a:cubicBezTo>
                  <a:lnTo>
                    <a:pt x="39819" y="1156"/>
                  </a:lnTo>
                  <a:close/>
                  <a:moveTo>
                    <a:pt x="63680" y="1672"/>
                  </a:moveTo>
                  <a:lnTo>
                    <a:pt x="63558" y="2037"/>
                  </a:lnTo>
                  <a:cubicBezTo>
                    <a:pt x="63923" y="2128"/>
                    <a:pt x="64288" y="2250"/>
                    <a:pt x="64652" y="2341"/>
                  </a:cubicBezTo>
                  <a:lnTo>
                    <a:pt x="64774" y="1976"/>
                  </a:lnTo>
                  <a:cubicBezTo>
                    <a:pt x="64409" y="1885"/>
                    <a:pt x="64044" y="1764"/>
                    <a:pt x="63680" y="1672"/>
                  </a:cubicBezTo>
                  <a:close/>
                  <a:moveTo>
                    <a:pt x="37600" y="1703"/>
                  </a:moveTo>
                  <a:cubicBezTo>
                    <a:pt x="37235" y="1794"/>
                    <a:pt x="36871" y="1916"/>
                    <a:pt x="36506" y="2007"/>
                  </a:cubicBezTo>
                  <a:lnTo>
                    <a:pt x="36597" y="2372"/>
                  </a:lnTo>
                  <a:cubicBezTo>
                    <a:pt x="36962" y="2280"/>
                    <a:pt x="37327" y="2159"/>
                    <a:pt x="37691" y="2068"/>
                  </a:cubicBezTo>
                  <a:lnTo>
                    <a:pt x="37600" y="1703"/>
                  </a:lnTo>
                  <a:close/>
                  <a:moveTo>
                    <a:pt x="65868" y="2311"/>
                  </a:moveTo>
                  <a:lnTo>
                    <a:pt x="65747" y="2675"/>
                  </a:lnTo>
                  <a:cubicBezTo>
                    <a:pt x="66111" y="2797"/>
                    <a:pt x="66476" y="2919"/>
                    <a:pt x="66841" y="3040"/>
                  </a:cubicBezTo>
                  <a:lnTo>
                    <a:pt x="66962" y="2675"/>
                  </a:lnTo>
                  <a:cubicBezTo>
                    <a:pt x="66598" y="2554"/>
                    <a:pt x="66233" y="2432"/>
                    <a:pt x="65868" y="2311"/>
                  </a:cubicBezTo>
                  <a:close/>
                  <a:moveTo>
                    <a:pt x="35412" y="2341"/>
                  </a:moveTo>
                  <a:cubicBezTo>
                    <a:pt x="35047" y="2463"/>
                    <a:pt x="34682" y="2584"/>
                    <a:pt x="34317" y="2706"/>
                  </a:cubicBezTo>
                  <a:lnTo>
                    <a:pt x="34439" y="3071"/>
                  </a:lnTo>
                  <a:cubicBezTo>
                    <a:pt x="34804" y="2949"/>
                    <a:pt x="35168" y="2827"/>
                    <a:pt x="35533" y="2706"/>
                  </a:cubicBezTo>
                  <a:lnTo>
                    <a:pt x="35412" y="2341"/>
                  </a:lnTo>
                  <a:close/>
                  <a:moveTo>
                    <a:pt x="68026" y="3040"/>
                  </a:moveTo>
                  <a:lnTo>
                    <a:pt x="67905" y="3405"/>
                  </a:lnTo>
                  <a:cubicBezTo>
                    <a:pt x="68269" y="3527"/>
                    <a:pt x="68634" y="3679"/>
                    <a:pt x="68969" y="3800"/>
                  </a:cubicBezTo>
                  <a:lnTo>
                    <a:pt x="69120" y="3466"/>
                  </a:lnTo>
                  <a:cubicBezTo>
                    <a:pt x="68756" y="3314"/>
                    <a:pt x="68391" y="3192"/>
                    <a:pt x="68026" y="3040"/>
                  </a:cubicBezTo>
                  <a:close/>
                  <a:moveTo>
                    <a:pt x="33254" y="3071"/>
                  </a:moveTo>
                  <a:cubicBezTo>
                    <a:pt x="32889" y="3223"/>
                    <a:pt x="32524" y="3344"/>
                    <a:pt x="32159" y="3496"/>
                  </a:cubicBezTo>
                  <a:lnTo>
                    <a:pt x="32311" y="3830"/>
                  </a:lnTo>
                  <a:cubicBezTo>
                    <a:pt x="32646" y="3709"/>
                    <a:pt x="33010" y="3587"/>
                    <a:pt x="33375" y="3435"/>
                  </a:cubicBezTo>
                  <a:lnTo>
                    <a:pt x="33254" y="3071"/>
                  </a:lnTo>
                  <a:close/>
                  <a:moveTo>
                    <a:pt x="70184" y="3891"/>
                  </a:moveTo>
                  <a:lnTo>
                    <a:pt x="70032" y="4226"/>
                  </a:lnTo>
                  <a:cubicBezTo>
                    <a:pt x="70397" y="4378"/>
                    <a:pt x="70731" y="4530"/>
                    <a:pt x="71096" y="4682"/>
                  </a:cubicBezTo>
                  <a:lnTo>
                    <a:pt x="71248" y="4347"/>
                  </a:lnTo>
                  <a:cubicBezTo>
                    <a:pt x="70883" y="4195"/>
                    <a:pt x="70519" y="4043"/>
                    <a:pt x="70184" y="3891"/>
                  </a:cubicBezTo>
                  <a:close/>
                  <a:moveTo>
                    <a:pt x="31095" y="3922"/>
                  </a:moveTo>
                  <a:cubicBezTo>
                    <a:pt x="30761" y="4074"/>
                    <a:pt x="30396" y="4226"/>
                    <a:pt x="30062" y="4378"/>
                  </a:cubicBezTo>
                  <a:lnTo>
                    <a:pt x="30214" y="4712"/>
                  </a:lnTo>
                  <a:cubicBezTo>
                    <a:pt x="30548" y="4560"/>
                    <a:pt x="30913" y="4408"/>
                    <a:pt x="31247" y="4286"/>
                  </a:cubicBezTo>
                  <a:lnTo>
                    <a:pt x="31095" y="3922"/>
                  </a:lnTo>
                  <a:close/>
                  <a:moveTo>
                    <a:pt x="72282" y="4803"/>
                  </a:moveTo>
                  <a:lnTo>
                    <a:pt x="72130" y="5168"/>
                  </a:lnTo>
                  <a:cubicBezTo>
                    <a:pt x="72464" y="5320"/>
                    <a:pt x="72798" y="5472"/>
                    <a:pt x="73133" y="5654"/>
                  </a:cubicBezTo>
                  <a:lnTo>
                    <a:pt x="73315" y="5320"/>
                  </a:lnTo>
                  <a:cubicBezTo>
                    <a:pt x="72981" y="5137"/>
                    <a:pt x="72616" y="4986"/>
                    <a:pt x="72282" y="4803"/>
                  </a:cubicBezTo>
                  <a:close/>
                  <a:moveTo>
                    <a:pt x="29029" y="4864"/>
                  </a:moveTo>
                  <a:cubicBezTo>
                    <a:pt x="28694" y="5016"/>
                    <a:pt x="28329" y="5168"/>
                    <a:pt x="27995" y="5350"/>
                  </a:cubicBezTo>
                  <a:lnTo>
                    <a:pt x="28177" y="5685"/>
                  </a:lnTo>
                  <a:cubicBezTo>
                    <a:pt x="28512" y="5533"/>
                    <a:pt x="28846" y="5350"/>
                    <a:pt x="29181" y="5198"/>
                  </a:cubicBezTo>
                  <a:lnTo>
                    <a:pt x="29029" y="4864"/>
                  </a:lnTo>
                  <a:close/>
                  <a:moveTo>
                    <a:pt x="74349" y="5837"/>
                  </a:moveTo>
                  <a:lnTo>
                    <a:pt x="74166" y="6171"/>
                  </a:lnTo>
                  <a:cubicBezTo>
                    <a:pt x="74501" y="6353"/>
                    <a:pt x="74835" y="6536"/>
                    <a:pt x="75169" y="6718"/>
                  </a:cubicBezTo>
                  <a:lnTo>
                    <a:pt x="75352" y="6384"/>
                  </a:lnTo>
                  <a:cubicBezTo>
                    <a:pt x="75017" y="6201"/>
                    <a:pt x="74683" y="6019"/>
                    <a:pt x="74349" y="5837"/>
                  </a:cubicBezTo>
                  <a:close/>
                  <a:moveTo>
                    <a:pt x="26992" y="5867"/>
                  </a:moveTo>
                  <a:cubicBezTo>
                    <a:pt x="26658" y="6049"/>
                    <a:pt x="26323" y="6232"/>
                    <a:pt x="25989" y="6414"/>
                  </a:cubicBezTo>
                  <a:lnTo>
                    <a:pt x="26171" y="6748"/>
                  </a:lnTo>
                  <a:cubicBezTo>
                    <a:pt x="26506" y="6566"/>
                    <a:pt x="26840" y="6384"/>
                    <a:pt x="27174" y="6201"/>
                  </a:cubicBezTo>
                  <a:lnTo>
                    <a:pt x="26992" y="5867"/>
                  </a:lnTo>
                  <a:close/>
                  <a:moveTo>
                    <a:pt x="76324" y="6961"/>
                  </a:moveTo>
                  <a:lnTo>
                    <a:pt x="76142" y="7296"/>
                  </a:lnTo>
                  <a:cubicBezTo>
                    <a:pt x="76476" y="7478"/>
                    <a:pt x="76811" y="7660"/>
                    <a:pt x="77115" y="7873"/>
                  </a:cubicBezTo>
                  <a:lnTo>
                    <a:pt x="77327" y="7539"/>
                  </a:lnTo>
                  <a:cubicBezTo>
                    <a:pt x="76993" y="7356"/>
                    <a:pt x="76659" y="7144"/>
                    <a:pt x="76324" y="6961"/>
                  </a:cubicBezTo>
                  <a:close/>
                  <a:moveTo>
                    <a:pt x="24986" y="6992"/>
                  </a:moveTo>
                  <a:cubicBezTo>
                    <a:pt x="24652" y="7174"/>
                    <a:pt x="24348" y="7387"/>
                    <a:pt x="24013" y="7569"/>
                  </a:cubicBezTo>
                  <a:lnTo>
                    <a:pt x="24226" y="7903"/>
                  </a:lnTo>
                  <a:cubicBezTo>
                    <a:pt x="24530" y="7691"/>
                    <a:pt x="24864" y="7508"/>
                    <a:pt x="25199" y="7326"/>
                  </a:cubicBezTo>
                  <a:lnTo>
                    <a:pt x="24986" y="6992"/>
                  </a:lnTo>
                  <a:close/>
                  <a:moveTo>
                    <a:pt x="78300" y="8177"/>
                  </a:moveTo>
                  <a:lnTo>
                    <a:pt x="78087" y="8481"/>
                  </a:lnTo>
                  <a:cubicBezTo>
                    <a:pt x="78391" y="8694"/>
                    <a:pt x="78726" y="8907"/>
                    <a:pt x="79029" y="9119"/>
                  </a:cubicBezTo>
                  <a:lnTo>
                    <a:pt x="79242" y="8815"/>
                  </a:lnTo>
                  <a:cubicBezTo>
                    <a:pt x="78938" y="8603"/>
                    <a:pt x="78604" y="8390"/>
                    <a:pt x="78300" y="8177"/>
                  </a:cubicBezTo>
                  <a:close/>
                  <a:moveTo>
                    <a:pt x="23041" y="8207"/>
                  </a:moveTo>
                  <a:cubicBezTo>
                    <a:pt x="22737" y="8390"/>
                    <a:pt x="22402" y="8603"/>
                    <a:pt x="22098" y="8815"/>
                  </a:cubicBezTo>
                  <a:lnTo>
                    <a:pt x="22311" y="9150"/>
                  </a:lnTo>
                  <a:cubicBezTo>
                    <a:pt x="22615" y="8937"/>
                    <a:pt x="22949" y="8724"/>
                    <a:pt x="23253" y="8511"/>
                  </a:cubicBezTo>
                  <a:lnTo>
                    <a:pt x="23041" y="8207"/>
                  </a:lnTo>
                  <a:close/>
                  <a:moveTo>
                    <a:pt x="21156" y="9484"/>
                  </a:moveTo>
                  <a:cubicBezTo>
                    <a:pt x="20852" y="9697"/>
                    <a:pt x="20548" y="9940"/>
                    <a:pt x="20244" y="10153"/>
                  </a:cubicBezTo>
                  <a:lnTo>
                    <a:pt x="20457" y="10457"/>
                  </a:lnTo>
                  <a:cubicBezTo>
                    <a:pt x="20761" y="10244"/>
                    <a:pt x="21065" y="10001"/>
                    <a:pt x="21369" y="9788"/>
                  </a:cubicBezTo>
                  <a:lnTo>
                    <a:pt x="21156" y="9484"/>
                  </a:lnTo>
                  <a:close/>
                  <a:moveTo>
                    <a:pt x="80185" y="9454"/>
                  </a:moveTo>
                  <a:lnTo>
                    <a:pt x="79972" y="9758"/>
                  </a:lnTo>
                  <a:cubicBezTo>
                    <a:pt x="80276" y="10001"/>
                    <a:pt x="80580" y="10214"/>
                    <a:pt x="80884" y="10457"/>
                  </a:cubicBezTo>
                  <a:lnTo>
                    <a:pt x="81096" y="10153"/>
                  </a:lnTo>
                  <a:cubicBezTo>
                    <a:pt x="80792" y="9910"/>
                    <a:pt x="80488" y="9697"/>
                    <a:pt x="80185" y="9454"/>
                  </a:cubicBezTo>
                  <a:close/>
                  <a:moveTo>
                    <a:pt x="82008" y="10821"/>
                  </a:moveTo>
                  <a:lnTo>
                    <a:pt x="81795" y="11125"/>
                  </a:lnTo>
                  <a:cubicBezTo>
                    <a:pt x="82069" y="11369"/>
                    <a:pt x="82373" y="11612"/>
                    <a:pt x="82677" y="11855"/>
                  </a:cubicBezTo>
                  <a:lnTo>
                    <a:pt x="82920" y="11551"/>
                  </a:lnTo>
                  <a:cubicBezTo>
                    <a:pt x="82616" y="11308"/>
                    <a:pt x="82312" y="11065"/>
                    <a:pt x="82008" y="10821"/>
                  </a:cubicBezTo>
                  <a:close/>
                  <a:moveTo>
                    <a:pt x="19332" y="10852"/>
                  </a:moveTo>
                  <a:cubicBezTo>
                    <a:pt x="19028" y="11095"/>
                    <a:pt x="18724" y="11338"/>
                    <a:pt x="18451" y="11581"/>
                  </a:cubicBezTo>
                  <a:lnTo>
                    <a:pt x="18694" y="11885"/>
                  </a:lnTo>
                  <a:cubicBezTo>
                    <a:pt x="18968" y="11642"/>
                    <a:pt x="19272" y="11399"/>
                    <a:pt x="19575" y="11156"/>
                  </a:cubicBezTo>
                  <a:lnTo>
                    <a:pt x="19332" y="10852"/>
                  </a:lnTo>
                  <a:close/>
                  <a:moveTo>
                    <a:pt x="83771" y="12280"/>
                  </a:moveTo>
                  <a:lnTo>
                    <a:pt x="83528" y="12584"/>
                  </a:lnTo>
                  <a:cubicBezTo>
                    <a:pt x="83832" y="12828"/>
                    <a:pt x="84106" y="13071"/>
                    <a:pt x="84379" y="13344"/>
                  </a:cubicBezTo>
                  <a:lnTo>
                    <a:pt x="84653" y="13040"/>
                  </a:lnTo>
                  <a:cubicBezTo>
                    <a:pt x="84349" y="12797"/>
                    <a:pt x="84075" y="12554"/>
                    <a:pt x="83771" y="12280"/>
                  </a:cubicBezTo>
                  <a:close/>
                  <a:moveTo>
                    <a:pt x="17569" y="12311"/>
                  </a:moveTo>
                  <a:cubicBezTo>
                    <a:pt x="17265" y="12584"/>
                    <a:pt x="16992" y="12828"/>
                    <a:pt x="16718" y="13071"/>
                  </a:cubicBezTo>
                  <a:lnTo>
                    <a:pt x="16961" y="13375"/>
                  </a:lnTo>
                  <a:cubicBezTo>
                    <a:pt x="17235" y="13101"/>
                    <a:pt x="17539" y="12858"/>
                    <a:pt x="17813" y="12615"/>
                  </a:cubicBezTo>
                  <a:lnTo>
                    <a:pt x="17569" y="12311"/>
                  </a:lnTo>
                  <a:close/>
                  <a:moveTo>
                    <a:pt x="85504" y="13831"/>
                  </a:moveTo>
                  <a:lnTo>
                    <a:pt x="85230" y="14104"/>
                  </a:lnTo>
                  <a:cubicBezTo>
                    <a:pt x="85504" y="14378"/>
                    <a:pt x="85777" y="14621"/>
                    <a:pt x="86051" y="14894"/>
                  </a:cubicBezTo>
                  <a:lnTo>
                    <a:pt x="86324" y="14621"/>
                  </a:lnTo>
                  <a:cubicBezTo>
                    <a:pt x="86051" y="14347"/>
                    <a:pt x="85777" y="14074"/>
                    <a:pt x="85504" y="13831"/>
                  </a:cubicBezTo>
                  <a:close/>
                  <a:moveTo>
                    <a:pt x="15867" y="13861"/>
                  </a:moveTo>
                  <a:cubicBezTo>
                    <a:pt x="15594" y="14135"/>
                    <a:pt x="15320" y="14378"/>
                    <a:pt x="15047" y="14651"/>
                  </a:cubicBezTo>
                  <a:lnTo>
                    <a:pt x="15320" y="14925"/>
                  </a:lnTo>
                  <a:cubicBezTo>
                    <a:pt x="15594" y="14651"/>
                    <a:pt x="15867" y="14378"/>
                    <a:pt x="16141" y="14135"/>
                  </a:cubicBezTo>
                  <a:lnTo>
                    <a:pt x="15867" y="13861"/>
                  </a:lnTo>
                  <a:close/>
                  <a:moveTo>
                    <a:pt x="87115" y="15442"/>
                  </a:moveTo>
                  <a:lnTo>
                    <a:pt x="86841" y="15715"/>
                  </a:lnTo>
                  <a:cubicBezTo>
                    <a:pt x="87115" y="15989"/>
                    <a:pt x="87358" y="16262"/>
                    <a:pt x="87631" y="16536"/>
                  </a:cubicBezTo>
                  <a:lnTo>
                    <a:pt x="87905" y="16262"/>
                  </a:lnTo>
                  <a:cubicBezTo>
                    <a:pt x="87631" y="15989"/>
                    <a:pt x="87388" y="15715"/>
                    <a:pt x="87115" y="15442"/>
                  </a:cubicBezTo>
                  <a:close/>
                  <a:moveTo>
                    <a:pt x="14226" y="15472"/>
                  </a:moveTo>
                  <a:cubicBezTo>
                    <a:pt x="13983" y="15746"/>
                    <a:pt x="13709" y="16019"/>
                    <a:pt x="13466" y="16293"/>
                  </a:cubicBezTo>
                  <a:lnTo>
                    <a:pt x="13740" y="16566"/>
                  </a:lnTo>
                  <a:cubicBezTo>
                    <a:pt x="13983" y="16293"/>
                    <a:pt x="14256" y="15989"/>
                    <a:pt x="14499" y="15715"/>
                  </a:cubicBezTo>
                  <a:lnTo>
                    <a:pt x="14226" y="15472"/>
                  </a:lnTo>
                  <a:close/>
                  <a:moveTo>
                    <a:pt x="88665" y="17113"/>
                  </a:moveTo>
                  <a:lnTo>
                    <a:pt x="88391" y="17387"/>
                  </a:lnTo>
                  <a:cubicBezTo>
                    <a:pt x="88635" y="17660"/>
                    <a:pt x="88878" y="17934"/>
                    <a:pt x="89121" y="18238"/>
                  </a:cubicBezTo>
                  <a:lnTo>
                    <a:pt x="89425" y="17995"/>
                  </a:lnTo>
                  <a:cubicBezTo>
                    <a:pt x="89182" y="17691"/>
                    <a:pt x="88938" y="17417"/>
                    <a:pt x="88665" y="17113"/>
                  </a:cubicBezTo>
                  <a:close/>
                  <a:moveTo>
                    <a:pt x="12676" y="17144"/>
                  </a:moveTo>
                  <a:cubicBezTo>
                    <a:pt x="12433" y="17417"/>
                    <a:pt x="12189" y="17721"/>
                    <a:pt x="11946" y="18025"/>
                  </a:cubicBezTo>
                  <a:lnTo>
                    <a:pt x="12220" y="18268"/>
                  </a:lnTo>
                  <a:cubicBezTo>
                    <a:pt x="12463" y="17964"/>
                    <a:pt x="12706" y="17691"/>
                    <a:pt x="12980" y="17387"/>
                  </a:cubicBezTo>
                  <a:lnTo>
                    <a:pt x="12676" y="17144"/>
                  </a:lnTo>
                  <a:close/>
                  <a:moveTo>
                    <a:pt x="90154" y="18876"/>
                  </a:moveTo>
                  <a:lnTo>
                    <a:pt x="89850" y="19119"/>
                  </a:lnTo>
                  <a:cubicBezTo>
                    <a:pt x="90094" y="19393"/>
                    <a:pt x="90337" y="19697"/>
                    <a:pt x="90549" y="20001"/>
                  </a:cubicBezTo>
                  <a:lnTo>
                    <a:pt x="90853" y="19758"/>
                  </a:lnTo>
                  <a:cubicBezTo>
                    <a:pt x="90610" y="19454"/>
                    <a:pt x="90397" y="19150"/>
                    <a:pt x="90154" y="18876"/>
                  </a:cubicBezTo>
                  <a:close/>
                  <a:moveTo>
                    <a:pt x="11217" y="18907"/>
                  </a:moveTo>
                  <a:cubicBezTo>
                    <a:pt x="10974" y="19211"/>
                    <a:pt x="10730" y="19484"/>
                    <a:pt x="10487" y="19788"/>
                  </a:cubicBezTo>
                  <a:lnTo>
                    <a:pt x="10791" y="20031"/>
                  </a:lnTo>
                  <a:cubicBezTo>
                    <a:pt x="11034" y="19727"/>
                    <a:pt x="11277" y="19423"/>
                    <a:pt x="11490" y="19150"/>
                  </a:cubicBezTo>
                  <a:lnTo>
                    <a:pt x="11217" y="18907"/>
                  </a:lnTo>
                  <a:close/>
                  <a:moveTo>
                    <a:pt x="91553" y="20670"/>
                  </a:moveTo>
                  <a:lnTo>
                    <a:pt x="91249" y="20913"/>
                  </a:lnTo>
                  <a:cubicBezTo>
                    <a:pt x="91461" y="21217"/>
                    <a:pt x="91674" y="21521"/>
                    <a:pt x="91887" y="21825"/>
                  </a:cubicBezTo>
                  <a:lnTo>
                    <a:pt x="92221" y="21612"/>
                  </a:lnTo>
                  <a:cubicBezTo>
                    <a:pt x="91978" y="21308"/>
                    <a:pt x="91765" y="20974"/>
                    <a:pt x="91553" y="20670"/>
                  </a:cubicBezTo>
                  <a:close/>
                  <a:moveTo>
                    <a:pt x="9818" y="20730"/>
                  </a:moveTo>
                  <a:cubicBezTo>
                    <a:pt x="9575" y="21034"/>
                    <a:pt x="9363" y="21338"/>
                    <a:pt x="9150" y="21642"/>
                  </a:cubicBezTo>
                  <a:lnTo>
                    <a:pt x="9454" y="21855"/>
                  </a:lnTo>
                  <a:cubicBezTo>
                    <a:pt x="9666" y="21551"/>
                    <a:pt x="9879" y="21247"/>
                    <a:pt x="10122" y="20943"/>
                  </a:cubicBezTo>
                  <a:lnTo>
                    <a:pt x="9818" y="20730"/>
                  </a:lnTo>
                  <a:close/>
                  <a:moveTo>
                    <a:pt x="92860" y="22554"/>
                  </a:moveTo>
                  <a:lnTo>
                    <a:pt x="92556" y="22767"/>
                  </a:lnTo>
                  <a:cubicBezTo>
                    <a:pt x="92768" y="23071"/>
                    <a:pt x="92951" y="23405"/>
                    <a:pt x="93163" y="23709"/>
                  </a:cubicBezTo>
                  <a:lnTo>
                    <a:pt x="93498" y="23496"/>
                  </a:lnTo>
                  <a:cubicBezTo>
                    <a:pt x="93285" y="23192"/>
                    <a:pt x="93072" y="22858"/>
                    <a:pt x="92860" y="22554"/>
                  </a:cubicBezTo>
                  <a:close/>
                  <a:moveTo>
                    <a:pt x="8481" y="22585"/>
                  </a:moveTo>
                  <a:cubicBezTo>
                    <a:pt x="8268" y="22919"/>
                    <a:pt x="8086" y="23223"/>
                    <a:pt x="7873" y="23557"/>
                  </a:cubicBezTo>
                  <a:lnTo>
                    <a:pt x="8177" y="23770"/>
                  </a:lnTo>
                  <a:cubicBezTo>
                    <a:pt x="8390" y="23436"/>
                    <a:pt x="8603" y="23132"/>
                    <a:pt x="8815" y="22797"/>
                  </a:cubicBezTo>
                  <a:lnTo>
                    <a:pt x="8481" y="22585"/>
                  </a:lnTo>
                  <a:close/>
                  <a:moveTo>
                    <a:pt x="94075" y="24469"/>
                  </a:moveTo>
                  <a:lnTo>
                    <a:pt x="93771" y="24682"/>
                  </a:lnTo>
                  <a:cubicBezTo>
                    <a:pt x="93954" y="25016"/>
                    <a:pt x="94136" y="25320"/>
                    <a:pt x="94349" y="25655"/>
                  </a:cubicBezTo>
                  <a:lnTo>
                    <a:pt x="94683" y="25472"/>
                  </a:lnTo>
                  <a:cubicBezTo>
                    <a:pt x="94471" y="25138"/>
                    <a:pt x="94288" y="24803"/>
                    <a:pt x="94075" y="24469"/>
                  </a:cubicBezTo>
                  <a:close/>
                  <a:moveTo>
                    <a:pt x="7265" y="24530"/>
                  </a:moveTo>
                  <a:cubicBezTo>
                    <a:pt x="7052" y="24864"/>
                    <a:pt x="6870" y="25199"/>
                    <a:pt x="6688" y="25533"/>
                  </a:cubicBezTo>
                  <a:lnTo>
                    <a:pt x="7022" y="25715"/>
                  </a:lnTo>
                  <a:cubicBezTo>
                    <a:pt x="7204" y="25381"/>
                    <a:pt x="7387" y="25047"/>
                    <a:pt x="7600" y="24743"/>
                  </a:cubicBezTo>
                  <a:lnTo>
                    <a:pt x="7265" y="24530"/>
                  </a:lnTo>
                  <a:close/>
                  <a:moveTo>
                    <a:pt x="95230" y="26475"/>
                  </a:moveTo>
                  <a:lnTo>
                    <a:pt x="94896" y="26658"/>
                  </a:lnTo>
                  <a:cubicBezTo>
                    <a:pt x="95078" y="26992"/>
                    <a:pt x="95261" y="27326"/>
                    <a:pt x="95413" y="27661"/>
                  </a:cubicBezTo>
                  <a:lnTo>
                    <a:pt x="95778" y="27478"/>
                  </a:lnTo>
                  <a:cubicBezTo>
                    <a:pt x="95595" y="27144"/>
                    <a:pt x="95413" y="26779"/>
                    <a:pt x="95230" y="26475"/>
                  </a:cubicBezTo>
                  <a:close/>
                  <a:moveTo>
                    <a:pt x="6110" y="26536"/>
                  </a:moveTo>
                  <a:cubicBezTo>
                    <a:pt x="5928" y="26870"/>
                    <a:pt x="5745" y="27205"/>
                    <a:pt x="5593" y="27539"/>
                  </a:cubicBezTo>
                  <a:lnTo>
                    <a:pt x="5928" y="27721"/>
                  </a:lnTo>
                  <a:cubicBezTo>
                    <a:pt x="6110" y="27387"/>
                    <a:pt x="6262" y="27053"/>
                    <a:pt x="6445" y="26718"/>
                  </a:cubicBezTo>
                  <a:lnTo>
                    <a:pt x="6110" y="26536"/>
                  </a:lnTo>
                  <a:close/>
                  <a:moveTo>
                    <a:pt x="96264" y="28481"/>
                  </a:moveTo>
                  <a:lnTo>
                    <a:pt x="95929" y="28664"/>
                  </a:lnTo>
                  <a:cubicBezTo>
                    <a:pt x="96112" y="28998"/>
                    <a:pt x="96264" y="29332"/>
                    <a:pt x="96416" y="29697"/>
                  </a:cubicBezTo>
                  <a:lnTo>
                    <a:pt x="96781" y="29515"/>
                  </a:lnTo>
                  <a:cubicBezTo>
                    <a:pt x="96598" y="29180"/>
                    <a:pt x="96446" y="28846"/>
                    <a:pt x="96264" y="28481"/>
                  </a:cubicBezTo>
                  <a:close/>
                  <a:moveTo>
                    <a:pt x="5077" y="28572"/>
                  </a:moveTo>
                  <a:cubicBezTo>
                    <a:pt x="4894" y="28907"/>
                    <a:pt x="4742" y="29241"/>
                    <a:pt x="4590" y="29606"/>
                  </a:cubicBezTo>
                  <a:lnTo>
                    <a:pt x="4925" y="29758"/>
                  </a:lnTo>
                  <a:cubicBezTo>
                    <a:pt x="5077" y="29424"/>
                    <a:pt x="5259" y="29059"/>
                    <a:pt x="5411" y="28724"/>
                  </a:cubicBezTo>
                  <a:lnTo>
                    <a:pt x="5077" y="28572"/>
                  </a:lnTo>
                  <a:close/>
                  <a:moveTo>
                    <a:pt x="97237" y="30579"/>
                  </a:moveTo>
                  <a:lnTo>
                    <a:pt x="96872" y="30731"/>
                  </a:lnTo>
                  <a:cubicBezTo>
                    <a:pt x="97024" y="31065"/>
                    <a:pt x="97176" y="31430"/>
                    <a:pt x="97328" y="31764"/>
                  </a:cubicBezTo>
                  <a:lnTo>
                    <a:pt x="97662" y="31612"/>
                  </a:lnTo>
                  <a:cubicBezTo>
                    <a:pt x="97540" y="31278"/>
                    <a:pt x="97388" y="30913"/>
                    <a:pt x="97237" y="30579"/>
                  </a:cubicBezTo>
                  <a:close/>
                  <a:moveTo>
                    <a:pt x="4104" y="30639"/>
                  </a:moveTo>
                  <a:cubicBezTo>
                    <a:pt x="3952" y="31004"/>
                    <a:pt x="3800" y="31369"/>
                    <a:pt x="3679" y="31703"/>
                  </a:cubicBezTo>
                  <a:lnTo>
                    <a:pt x="4013" y="31855"/>
                  </a:lnTo>
                  <a:cubicBezTo>
                    <a:pt x="4165" y="31490"/>
                    <a:pt x="4317" y="31156"/>
                    <a:pt x="4469" y="30791"/>
                  </a:cubicBezTo>
                  <a:lnTo>
                    <a:pt x="4104" y="30639"/>
                  </a:lnTo>
                  <a:close/>
                  <a:moveTo>
                    <a:pt x="98088" y="32676"/>
                  </a:moveTo>
                  <a:lnTo>
                    <a:pt x="97723" y="32828"/>
                  </a:lnTo>
                  <a:cubicBezTo>
                    <a:pt x="97875" y="33162"/>
                    <a:pt x="97996" y="33527"/>
                    <a:pt x="98118" y="33892"/>
                  </a:cubicBezTo>
                  <a:lnTo>
                    <a:pt x="98483" y="33770"/>
                  </a:lnTo>
                  <a:cubicBezTo>
                    <a:pt x="98361" y="33405"/>
                    <a:pt x="98240" y="33041"/>
                    <a:pt x="98088" y="32676"/>
                  </a:cubicBezTo>
                  <a:close/>
                  <a:moveTo>
                    <a:pt x="3253" y="32767"/>
                  </a:moveTo>
                  <a:cubicBezTo>
                    <a:pt x="3131" y="33132"/>
                    <a:pt x="2979" y="33497"/>
                    <a:pt x="2858" y="33861"/>
                  </a:cubicBezTo>
                  <a:lnTo>
                    <a:pt x="3223" y="33983"/>
                  </a:lnTo>
                  <a:cubicBezTo>
                    <a:pt x="3344" y="33618"/>
                    <a:pt x="3466" y="33284"/>
                    <a:pt x="3618" y="32919"/>
                  </a:cubicBezTo>
                  <a:lnTo>
                    <a:pt x="3253" y="32767"/>
                  </a:lnTo>
                  <a:close/>
                  <a:moveTo>
                    <a:pt x="98847" y="34864"/>
                  </a:moveTo>
                  <a:lnTo>
                    <a:pt x="98483" y="34956"/>
                  </a:lnTo>
                  <a:cubicBezTo>
                    <a:pt x="98604" y="35320"/>
                    <a:pt x="98726" y="35685"/>
                    <a:pt x="98847" y="36050"/>
                  </a:cubicBezTo>
                  <a:lnTo>
                    <a:pt x="99212" y="35959"/>
                  </a:lnTo>
                  <a:cubicBezTo>
                    <a:pt x="99091" y="35563"/>
                    <a:pt x="98969" y="35199"/>
                    <a:pt x="98847" y="34864"/>
                  </a:cubicBezTo>
                  <a:close/>
                  <a:moveTo>
                    <a:pt x="2493" y="34956"/>
                  </a:moveTo>
                  <a:cubicBezTo>
                    <a:pt x="2372" y="35320"/>
                    <a:pt x="2250" y="35685"/>
                    <a:pt x="2159" y="36050"/>
                  </a:cubicBezTo>
                  <a:lnTo>
                    <a:pt x="2524" y="36171"/>
                  </a:lnTo>
                  <a:cubicBezTo>
                    <a:pt x="2615" y="35807"/>
                    <a:pt x="2736" y="35442"/>
                    <a:pt x="2858" y="35077"/>
                  </a:cubicBezTo>
                  <a:lnTo>
                    <a:pt x="2493" y="34956"/>
                  </a:lnTo>
                  <a:close/>
                  <a:moveTo>
                    <a:pt x="99516" y="37053"/>
                  </a:moveTo>
                  <a:lnTo>
                    <a:pt x="99151" y="37144"/>
                  </a:lnTo>
                  <a:cubicBezTo>
                    <a:pt x="99273" y="37509"/>
                    <a:pt x="99364" y="37874"/>
                    <a:pt x="99455" y="38238"/>
                  </a:cubicBezTo>
                  <a:lnTo>
                    <a:pt x="99820" y="38147"/>
                  </a:lnTo>
                  <a:cubicBezTo>
                    <a:pt x="99729" y="37782"/>
                    <a:pt x="99638" y="37418"/>
                    <a:pt x="99516" y="37053"/>
                  </a:cubicBezTo>
                  <a:close/>
                  <a:moveTo>
                    <a:pt x="1824" y="37144"/>
                  </a:moveTo>
                  <a:cubicBezTo>
                    <a:pt x="1733" y="37509"/>
                    <a:pt x="1642" y="37874"/>
                    <a:pt x="1520" y="38269"/>
                  </a:cubicBezTo>
                  <a:lnTo>
                    <a:pt x="1916" y="38360"/>
                  </a:lnTo>
                  <a:cubicBezTo>
                    <a:pt x="2007" y="37965"/>
                    <a:pt x="2098" y="37630"/>
                    <a:pt x="2189" y="37266"/>
                  </a:cubicBezTo>
                  <a:lnTo>
                    <a:pt x="1824" y="37144"/>
                  </a:lnTo>
                  <a:close/>
                  <a:moveTo>
                    <a:pt x="100094" y="39272"/>
                  </a:moveTo>
                  <a:lnTo>
                    <a:pt x="99729" y="39333"/>
                  </a:lnTo>
                  <a:cubicBezTo>
                    <a:pt x="99790" y="39728"/>
                    <a:pt x="99881" y="40092"/>
                    <a:pt x="99972" y="40457"/>
                  </a:cubicBezTo>
                  <a:lnTo>
                    <a:pt x="100337" y="40396"/>
                  </a:lnTo>
                  <a:cubicBezTo>
                    <a:pt x="100246" y="40001"/>
                    <a:pt x="100185" y="39636"/>
                    <a:pt x="100094" y="39272"/>
                  </a:cubicBezTo>
                  <a:close/>
                  <a:moveTo>
                    <a:pt x="1277" y="39363"/>
                  </a:moveTo>
                  <a:cubicBezTo>
                    <a:pt x="1186" y="39758"/>
                    <a:pt x="1095" y="40123"/>
                    <a:pt x="1034" y="40488"/>
                  </a:cubicBezTo>
                  <a:lnTo>
                    <a:pt x="1399" y="40579"/>
                  </a:lnTo>
                  <a:cubicBezTo>
                    <a:pt x="1460" y="40184"/>
                    <a:pt x="1551" y="39819"/>
                    <a:pt x="1642" y="39454"/>
                  </a:cubicBezTo>
                  <a:lnTo>
                    <a:pt x="1277" y="39363"/>
                  </a:lnTo>
                  <a:close/>
                  <a:moveTo>
                    <a:pt x="100550" y="41491"/>
                  </a:moveTo>
                  <a:lnTo>
                    <a:pt x="100185" y="41582"/>
                  </a:lnTo>
                  <a:cubicBezTo>
                    <a:pt x="100246" y="41947"/>
                    <a:pt x="100306" y="42311"/>
                    <a:pt x="100367" y="42706"/>
                  </a:cubicBezTo>
                  <a:lnTo>
                    <a:pt x="100732" y="42646"/>
                  </a:lnTo>
                  <a:cubicBezTo>
                    <a:pt x="100671" y="42250"/>
                    <a:pt x="100610" y="41886"/>
                    <a:pt x="100550" y="41491"/>
                  </a:cubicBezTo>
                  <a:close/>
                  <a:moveTo>
                    <a:pt x="821" y="41612"/>
                  </a:moveTo>
                  <a:cubicBezTo>
                    <a:pt x="730" y="41977"/>
                    <a:pt x="669" y="42372"/>
                    <a:pt x="609" y="42737"/>
                  </a:cubicBezTo>
                  <a:lnTo>
                    <a:pt x="1004" y="42798"/>
                  </a:lnTo>
                  <a:cubicBezTo>
                    <a:pt x="1065" y="42433"/>
                    <a:pt x="1125" y="42038"/>
                    <a:pt x="1186" y="41673"/>
                  </a:cubicBezTo>
                  <a:lnTo>
                    <a:pt x="821" y="41612"/>
                  </a:lnTo>
                  <a:close/>
                  <a:moveTo>
                    <a:pt x="100914" y="43770"/>
                  </a:moveTo>
                  <a:lnTo>
                    <a:pt x="100550" y="43831"/>
                  </a:lnTo>
                  <a:cubicBezTo>
                    <a:pt x="100580" y="44196"/>
                    <a:pt x="100641" y="44561"/>
                    <a:pt x="100671" y="44956"/>
                  </a:cubicBezTo>
                  <a:lnTo>
                    <a:pt x="101066" y="44895"/>
                  </a:lnTo>
                  <a:cubicBezTo>
                    <a:pt x="101006" y="44530"/>
                    <a:pt x="100975" y="44135"/>
                    <a:pt x="100914" y="43770"/>
                  </a:cubicBezTo>
                  <a:close/>
                  <a:moveTo>
                    <a:pt x="457" y="43861"/>
                  </a:moveTo>
                  <a:cubicBezTo>
                    <a:pt x="396" y="44257"/>
                    <a:pt x="365" y="44621"/>
                    <a:pt x="305" y="45016"/>
                  </a:cubicBezTo>
                  <a:lnTo>
                    <a:pt x="700" y="45047"/>
                  </a:lnTo>
                  <a:cubicBezTo>
                    <a:pt x="730" y="44682"/>
                    <a:pt x="791" y="44317"/>
                    <a:pt x="821" y="43922"/>
                  </a:cubicBezTo>
                  <a:lnTo>
                    <a:pt x="457" y="43861"/>
                  </a:lnTo>
                  <a:close/>
                  <a:moveTo>
                    <a:pt x="101158" y="46050"/>
                  </a:moveTo>
                  <a:lnTo>
                    <a:pt x="100793" y="46080"/>
                  </a:lnTo>
                  <a:cubicBezTo>
                    <a:pt x="100823" y="46445"/>
                    <a:pt x="100854" y="46840"/>
                    <a:pt x="100884" y="47205"/>
                  </a:cubicBezTo>
                  <a:lnTo>
                    <a:pt x="101249" y="47175"/>
                  </a:lnTo>
                  <a:cubicBezTo>
                    <a:pt x="101218" y="46810"/>
                    <a:pt x="101218" y="46415"/>
                    <a:pt x="101158" y="46050"/>
                  </a:cubicBezTo>
                  <a:close/>
                  <a:moveTo>
                    <a:pt x="183" y="46141"/>
                  </a:moveTo>
                  <a:cubicBezTo>
                    <a:pt x="153" y="46536"/>
                    <a:pt x="122" y="46931"/>
                    <a:pt x="122" y="47296"/>
                  </a:cubicBezTo>
                  <a:lnTo>
                    <a:pt x="487" y="47327"/>
                  </a:lnTo>
                  <a:cubicBezTo>
                    <a:pt x="517" y="46931"/>
                    <a:pt x="548" y="46567"/>
                    <a:pt x="578" y="46202"/>
                  </a:cubicBezTo>
                  <a:lnTo>
                    <a:pt x="183" y="46141"/>
                  </a:lnTo>
                  <a:close/>
                  <a:moveTo>
                    <a:pt x="100945" y="48330"/>
                  </a:moveTo>
                  <a:cubicBezTo>
                    <a:pt x="100975" y="48725"/>
                    <a:pt x="100975" y="49090"/>
                    <a:pt x="100975" y="49485"/>
                  </a:cubicBezTo>
                  <a:lnTo>
                    <a:pt x="101370" y="49454"/>
                  </a:lnTo>
                  <a:cubicBezTo>
                    <a:pt x="101370" y="49090"/>
                    <a:pt x="101340" y="48694"/>
                    <a:pt x="101340" y="48330"/>
                  </a:cubicBezTo>
                  <a:close/>
                  <a:moveTo>
                    <a:pt x="61" y="48451"/>
                  </a:moveTo>
                  <a:cubicBezTo>
                    <a:pt x="31" y="48816"/>
                    <a:pt x="31" y="49211"/>
                    <a:pt x="1" y="49576"/>
                  </a:cubicBezTo>
                  <a:lnTo>
                    <a:pt x="396" y="49606"/>
                  </a:lnTo>
                  <a:cubicBezTo>
                    <a:pt x="396" y="49211"/>
                    <a:pt x="426" y="48846"/>
                    <a:pt x="426" y="48451"/>
                  </a:cubicBezTo>
                  <a:close/>
                  <a:moveTo>
                    <a:pt x="101006" y="50609"/>
                  </a:moveTo>
                  <a:lnTo>
                    <a:pt x="101006" y="50700"/>
                  </a:lnTo>
                  <a:cubicBezTo>
                    <a:pt x="101006" y="51065"/>
                    <a:pt x="101006" y="51460"/>
                    <a:pt x="100975" y="51825"/>
                  </a:cubicBezTo>
                  <a:lnTo>
                    <a:pt x="101370" y="51825"/>
                  </a:lnTo>
                  <a:cubicBezTo>
                    <a:pt x="101370" y="51460"/>
                    <a:pt x="101370" y="51065"/>
                    <a:pt x="101370" y="50700"/>
                  </a:cubicBezTo>
                  <a:lnTo>
                    <a:pt x="101370" y="50609"/>
                  </a:lnTo>
                  <a:close/>
                  <a:moveTo>
                    <a:pt x="1" y="50731"/>
                  </a:moveTo>
                  <a:cubicBezTo>
                    <a:pt x="1" y="51126"/>
                    <a:pt x="1" y="51491"/>
                    <a:pt x="1" y="51886"/>
                  </a:cubicBezTo>
                  <a:lnTo>
                    <a:pt x="396" y="51855"/>
                  </a:lnTo>
                  <a:cubicBezTo>
                    <a:pt x="365" y="51491"/>
                    <a:pt x="365" y="51126"/>
                    <a:pt x="365" y="50731"/>
                  </a:cubicBezTo>
                  <a:close/>
                  <a:moveTo>
                    <a:pt x="100945" y="52950"/>
                  </a:moveTo>
                  <a:cubicBezTo>
                    <a:pt x="100945" y="53345"/>
                    <a:pt x="100914" y="53710"/>
                    <a:pt x="100884" y="54105"/>
                  </a:cubicBezTo>
                  <a:lnTo>
                    <a:pt x="101279" y="54135"/>
                  </a:lnTo>
                  <a:cubicBezTo>
                    <a:pt x="101279" y="53740"/>
                    <a:pt x="101310" y="53375"/>
                    <a:pt x="101340" y="52980"/>
                  </a:cubicBezTo>
                  <a:lnTo>
                    <a:pt x="100945" y="52950"/>
                  </a:lnTo>
                  <a:close/>
                  <a:moveTo>
                    <a:pt x="61" y="53011"/>
                  </a:moveTo>
                  <a:cubicBezTo>
                    <a:pt x="61" y="53406"/>
                    <a:pt x="92" y="53801"/>
                    <a:pt x="122" y="54166"/>
                  </a:cubicBezTo>
                  <a:lnTo>
                    <a:pt x="487" y="54135"/>
                  </a:lnTo>
                  <a:cubicBezTo>
                    <a:pt x="457" y="53770"/>
                    <a:pt x="457" y="53375"/>
                    <a:pt x="426" y="53011"/>
                  </a:cubicBezTo>
                  <a:close/>
                  <a:moveTo>
                    <a:pt x="100793" y="55229"/>
                  </a:moveTo>
                  <a:cubicBezTo>
                    <a:pt x="100762" y="55625"/>
                    <a:pt x="100732" y="55989"/>
                    <a:pt x="100671" y="56354"/>
                  </a:cubicBezTo>
                  <a:lnTo>
                    <a:pt x="101066" y="56415"/>
                  </a:lnTo>
                  <a:cubicBezTo>
                    <a:pt x="101097" y="56020"/>
                    <a:pt x="101158" y="55655"/>
                    <a:pt x="101188" y="55260"/>
                  </a:cubicBezTo>
                  <a:lnTo>
                    <a:pt x="100793" y="55229"/>
                  </a:lnTo>
                  <a:close/>
                  <a:moveTo>
                    <a:pt x="578" y="55260"/>
                  </a:moveTo>
                  <a:lnTo>
                    <a:pt x="213" y="55321"/>
                  </a:lnTo>
                  <a:cubicBezTo>
                    <a:pt x="244" y="55685"/>
                    <a:pt x="274" y="56080"/>
                    <a:pt x="335" y="56445"/>
                  </a:cubicBezTo>
                  <a:lnTo>
                    <a:pt x="700" y="56415"/>
                  </a:lnTo>
                  <a:cubicBezTo>
                    <a:pt x="669" y="56020"/>
                    <a:pt x="609" y="55655"/>
                    <a:pt x="578" y="55260"/>
                  </a:cubicBezTo>
                  <a:close/>
                  <a:moveTo>
                    <a:pt x="100550" y="57479"/>
                  </a:moveTo>
                  <a:cubicBezTo>
                    <a:pt x="100489" y="57874"/>
                    <a:pt x="100428" y="58239"/>
                    <a:pt x="100367" y="58603"/>
                  </a:cubicBezTo>
                  <a:lnTo>
                    <a:pt x="100762" y="58664"/>
                  </a:lnTo>
                  <a:cubicBezTo>
                    <a:pt x="100823" y="58299"/>
                    <a:pt x="100884" y="57935"/>
                    <a:pt x="100914" y="57539"/>
                  </a:cubicBezTo>
                  <a:lnTo>
                    <a:pt x="100550" y="57479"/>
                  </a:lnTo>
                  <a:close/>
                  <a:moveTo>
                    <a:pt x="852" y="57539"/>
                  </a:moveTo>
                  <a:lnTo>
                    <a:pt x="457" y="57570"/>
                  </a:lnTo>
                  <a:cubicBezTo>
                    <a:pt x="517" y="57965"/>
                    <a:pt x="578" y="58330"/>
                    <a:pt x="639" y="58725"/>
                  </a:cubicBezTo>
                  <a:lnTo>
                    <a:pt x="1004" y="58664"/>
                  </a:lnTo>
                  <a:cubicBezTo>
                    <a:pt x="943" y="58299"/>
                    <a:pt x="882" y="57904"/>
                    <a:pt x="852" y="57539"/>
                  </a:cubicBezTo>
                  <a:close/>
                  <a:moveTo>
                    <a:pt x="100185" y="59728"/>
                  </a:moveTo>
                  <a:cubicBezTo>
                    <a:pt x="100124" y="60123"/>
                    <a:pt x="100063" y="60488"/>
                    <a:pt x="99972" y="60853"/>
                  </a:cubicBezTo>
                  <a:lnTo>
                    <a:pt x="100337" y="60944"/>
                  </a:lnTo>
                  <a:cubicBezTo>
                    <a:pt x="100428" y="60549"/>
                    <a:pt x="100489" y="60184"/>
                    <a:pt x="100580" y="59819"/>
                  </a:cubicBezTo>
                  <a:lnTo>
                    <a:pt x="100185" y="59728"/>
                  </a:lnTo>
                  <a:close/>
                  <a:moveTo>
                    <a:pt x="1186" y="59789"/>
                  </a:moveTo>
                  <a:lnTo>
                    <a:pt x="821" y="59850"/>
                  </a:lnTo>
                  <a:cubicBezTo>
                    <a:pt x="882" y="60214"/>
                    <a:pt x="973" y="60609"/>
                    <a:pt x="1034" y="60974"/>
                  </a:cubicBezTo>
                  <a:lnTo>
                    <a:pt x="1399" y="60883"/>
                  </a:lnTo>
                  <a:cubicBezTo>
                    <a:pt x="1338" y="60518"/>
                    <a:pt x="1277" y="60153"/>
                    <a:pt x="1186" y="59789"/>
                  </a:cubicBezTo>
                  <a:close/>
                  <a:moveTo>
                    <a:pt x="99729" y="61977"/>
                  </a:moveTo>
                  <a:cubicBezTo>
                    <a:pt x="99638" y="62342"/>
                    <a:pt x="99547" y="62707"/>
                    <a:pt x="99455" y="63071"/>
                  </a:cubicBezTo>
                  <a:lnTo>
                    <a:pt x="99820" y="63163"/>
                  </a:lnTo>
                  <a:cubicBezTo>
                    <a:pt x="99942" y="62798"/>
                    <a:pt x="100033" y="62433"/>
                    <a:pt x="100094" y="62038"/>
                  </a:cubicBezTo>
                  <a:lnTo>
                    <a:pt x="99729" y="61977"/>
                  </a:lnTo>
                  <a:close/>
                  <a:moveTo>
                    <a:pt x="1642" y="62008"/>
                  </a:moveTo>
                  <a:lnTo>
                    <a:pt x="1277" y="62099"/>
                  </a:lnTo>
                  <a:cubicBezTo>
                    <a:pt x="1368" y="62464"/>
                    <a:pt x="1460" y="62828"/>
                    <a:pt x="1551" y="63193"/>
                  </a:cubicBezTo>
                  <a:lnTo>
                    <a:pt x="1916" y="63102"/>
                  </a:lnTo>
                  <a:cubicBezTo>
                    <a:pt x="1824" y="62737"/>
                    <a:pt x="1733" y="62372"/>
                    <a:pt x="1642" y="62008"/>
                  </a:cubicBezTo>
                  <a:close/>
                  <a:moveTo>
                    <a:pt x="99182" y="64166"/>
                  </a:moveTo>
                  <a:cubicBezTo>
                    <a:pt x="99091" y="64530"/>
                    <a:pt x="98969" y="64895"/>
                    <a:pt x="98847" y="65260"/>
                  </a:cubicBezTo>
                  <a:lnTo>
                    <a:pt x="99212" y="65382"/>
                  </a:lnTo>
                  <a:cubicBezTo>
                    <a:pt x="99334" y="65017"/>
                    <a:pt x="99455" y="64652"/>
                    <a:pt x="99547" y="64287"/>
                  </a:cubicBezTo>
                  <a:lnTo>
                    <a:pt x="99182" y="64166"/>
                  </a:lnTo>
                  <a:close/>
                  <a:moveTo>
                    <a:pt x="2220" y="64196"/>
                  </a:moveTo>
                  <a:lnTo>
                    <a:pt x="1855" y="64318"/>
                  </a:lnTo>
                  <a:cubicBezTo>
                    <a:pt x="1946" y="64682"/>
                    <a:pt x="2068" y="65047"/>
                    <a:pt x="2159" y="65412"/>
                  </a:cubicBezTo>
                  <a:lnTo>
                    <a:pt x="2524" y="65290"/>
                  </a:lnTo>
                  <a:cubicBezTo>
                    <a:pt x="2432" y="64926"/>
                    <a:pt x="2311" y="64561"/>
                    <a:pt x="2220" y="64196"/>
                  </a:cubicBezTo>
                  <a:close/>
                  <a:moveTo>
                    <a:pt x="98513" y="66354"/>
                  </a:moveTo>
                  <a:cubicBezTo>
                    <a:pt x="98392" y="66719"/>
                    <a:pt x="98270" y="67084"/>
                    <a:pt x="98148" y="67448"/>
                  </a:cubicBezTo>
                  <a:lnTo>
                    <a:pt x="98513" y="67570"/>
                  </a:lnTo>
                  <a:cubicBezTo>
                    <a:pt x="98635" y="67205"/>
                    <a:pt x="98756" y="66841"/>
                    <a:pt x="98878" y="66476"/>
                  </a:cubicBezTo>
                  <a:lnTo>
                    <a:pt x="98513" y="66354"/>
                  </a:lnTo>
                  <a:close/>
                  <a:moveTo>
                    <a:pt x="2858" y="66385"/>
                  </a:moveTo>
                  <a:lnTo>
                    <a:pt x="2524" y="66506"/>
                  </a:lnTo>
                  <a:cubicBezTo>
                    <a:pt x="2645" y="66871"/>
                    <a:pt x="2767" y="67236"/>
                    <a:pt x="2888" y="67600"/>
                  </a:cubicBezTo>
                  <a:lnTo>
                    <a:pt x="3253" y="67448"/>
                  </a:lnTo>
                  <a:cubicBezTo>
                    <a:pt x="3101" y="67114"/>
                    <a:pt x="2979" y="66749"/>
                    <a:pt x="2858" y="66385"/>
                  </a:cubicBezTo>
                  <a:close/>
                  <a:moveTo>
                    <a:pt x="97753" y="68512"/>
                  </a:moveTo>
                  <a:cubicBezTo>
                    <a:pt x="97632" y="68847"/>
                    <a:pt x="97480" y="69211"/>
                    <a:pt x="97328" y="69576"/>
                  </a:cubicBezTo>
                  <a:lnTo>
                    <a:pt x="97692" y="69698"/>
                  </a:lnTo>
                  <a:cubicBezTo>
                    <a:pt x="97844" y="69363"/>
                    <a:pt x="97966" y="68999"/>
                    <a:pt x="98118" y="68634"/>
                  </a:cubicBezTo>
                  <a:lnTo>
                    <a:pt x="97753" y="68512"/>
                  </a:lnTo>
                  <a:close/>
                  <a:moveTo>
                    <a:pt x="3618" y="68512"/>
                  </a:moveTo>
                  <a:lnTo>
                    <a:pt x="3283" y="68664"/>
                  </a:lnTo>
                  <a:cubicBezTo>
                    <a:pt x="3405" y="69029"/>
                    <a:pt x="3557" y="69363"/>
                    <a:pt x="3709" y="69728"/>
                  </a:cubicBezTo>
                  <a:lnTo>
                    <a:pt x="4043" y="69576"/>
                  </a:lnTo>
                  <a:cubicBezTo>
                    <a:pt x="3922" y="69242"/>
                    <a:pt x="3770" y="68877"/>
                    <a:pt x="3618" y="68512"/>
                  </a:cubicBezTo>
                  <a:close/>
                  <a:moveTo>
                    <a:pt x="4499" y="70640"/>
                  </a:moveTo>
                  <a:lnTo>
                    <a:pt x="4134" y="70792"/>
                  </a:lnTo>
                  <a:cubicBezTo>
                    <a:pt x="4286" y="71126"/>
                    <a:pt x="4438" y="71491"/>
                    <a:pt x="4590" y="71825"/>
                  </a:cubicBezTo>
                  <a:lnTo>
                    <a:pt x="4955" y="71673"/>
                  </a:lnTo>
                  <a:cubicBezTo>
                    <a:pt x="4803" y="71309"/>
                    <a:pt x="4621" y="70974"/>
                    <a:pt x="4499" y="70640"/>
                  </a:cubicBezTo>
                  <a:close/>
                  <a:moveTo>
                    <a:pt x="96902" y="70610"/>
                  </a:moveTo>
                  <a:cubicBezTo>
                    <a:pt x="96750" y="70974"/>
                    <a:pt x="96598" y="71309"/>
                    <a:pt x="96446" y="71673"/>
                  </a:cubicBezTo>
                  <a:lnTo>
                    <a:pt x="96781" y="71825"/>
                  </a:lnTo>
                  <a:cubicBezTo>
                    <a:pt x="96933" y="71461"/>
                    <a:pt x="97115" y="71126"/>
                    <a:pt x="97267" y="70762"/>
                  </a:cubicBezTo>
                  <a:lnTo>
                    <a:pt x="96902" y="70610"/>
                  </a:lnTo>
                  <a:close/>
                  <a:moveTo>
                    <a:pt x="5411" y="72676"/>
                  </a:moveTo>
                  <a:lnTo>
                    <a:pt x="5077" y="72859"/>
                  </a:lnTo>
                  <a:cubicBezTo>
                    <a:pt x="5259" y="73193"/>
                    <a:pt x="5411" y="73528"/>
                    <a:pt x="5593" y="73892"/>
                  </a:cubicBezTo>
                  <a:lnTo>
                    <a:pt x="5928" y="73710"/>
                  </a:lnTo>
                  <a:cubicBezTo>
                    <a:pt x="5745" y="73376"/>
                    <a:pt x="5593" y="73041"/>
                    <a:pt x="5411" y="72676"/>
                  </a:cubicBezTo>
                  <a:close/>
                  <a:moveTo>
                    <a:pt x="95960" y="72676"/>
                  </a:moveTo>
                  <a:cubicBezTo>
                    <a:pt x="95778" y="73041"/>
                    <a:pt x="95626" y="73376"/>
                    <a:pt x="95443" y="73710"/>
                  </a:cubicBezTo>
                  <a:lnTo>
                    <a:pt x="95778" y="73892"/>
                  </a:lnTo>
                  <a:cubicBezTo>
                    <a:pt x="95960" y="73528"/>
                    <a:pt x="96112" y="73193"/>
                    <a:pt x="96294" y="72859"/>
                  </a:cubicBezTo>
                  <a:lnTo>
                    <a:pt x="95960" y="72676"/>
                  </a:lnTo>
                  <a:close/>
                  <a:moveTo>
                    <a:pt x="6475" y="74713"/>
                  </a:moveTo>
                  <a:lnTo>
                    <a:pt x="6141" y="74895"/>
                  </a:lnTo>
                  <a:cubicBezTo>
                    <a:pt x="6323" y="75230"/>
                    <a:pt x="6505" y="75564"/>
                    <a:pt x="6688" y="75898"/>
                  </a:cubicBezTo>
                  <a:lnTo>
                    <a:pt x="7022" y="75686"/>
                  </a:lnTo>
                  <a:cubicBezTo>
                    <a:pt x="6840" y="75351"/>
                    <a:pt x="6657" y="75047"/>
                    <a:pt x="6475" y="74713"/>
                  </a:cubicBezTo>
                  <a:close/>
                  <a:moveTo>
                    <a:pt x="94896" y="74713"/>
                  </a:moveTo>
                  <a:cubicBezTo>
                    <a:pt x="94714" y="75047"/>
                    <a:pt x="94531" y="75382"/>
                    <a:pt x="94349" y="75716"/>
                  </a:cubicBezTo>
                  <a:lnTo>
                    <a:pt x="94683" y="75898"/>
                  </a:lnTo>
                  <a:cubicBezTo>
                    <a:pt x="94866" y="75564"/>
                    <a:pt x="95048" y="75230"/>
                    <a:pt x="95230" y="74895"/>
                  </a:cubicBezTo>
                  <a:lnTo>
                    <a:pt x="94896" y="74713"/>
                  </a:lnTo>
                  <a:close/>
                  <a:moveTo>
                    <a:pt x="7600" y="76658"/>
                  </a:moveTo>
                  <a:lnTo>
                    <a:pt x="7265" y="76871"/>
                  </a:lnTo>
                  <a:cubicBezTo>
                    <a:pt x="7478" y="77205"/>
                    <a:pt x="7660" y="77509"/>
                    <a:pt x="7873" y="77844"/>
                  </a:cubicBezTo>
                  <a:lnTo>
                    <a:pt x="8208" y="77631"/>
                  </a:lnTo>
                  <a:cubicBezTo>
                    <a:pt x="7995" y="77327"/>
                    <a:pt x="7782" y="76993"/>
                    <a:pt x="7600" y="76658"/>
                  </a:cubicBezTo>
                  <a:close/>
                  <a:moveTo>
                    <a:pt x="93771" y="76689"/>
                  </a:moveTo>
                  <a:cubicBezTo>
                    <a:pt x="93589" y="77023"/>
                    <a:pt x="93376" y="77327"/>
                    <a:pt x="93163" y="77661"/>
                  </a:cubicBezTo>
                  <a:lnTo>
                    <a:pt x="93498" y="77874"/>
                  </a:lnTo>
                  <a:cubicBezTo>
                    <a:pt x="93711" y="77540"/>
                    <a:pt x="93893" y="77205"/>
                    <a:pt x="94106" y="76871"/>
                  </a:cubicBezTo>
                  <a:lnTo>
                    <a:pt x="93771" y="76689"/>
                  </a:lnTo>
                  <a:close/>
                  <a:moveTo>
                    <a:pt x="8815" y="78604"/>
                  </a:moveTo>
                  <a:lnTo>
                    <a:pt x="8511" y="78786"/>
                  </a:lnTo>
                  <a:cubicBezTo>
                    <a:pt x="8724" y="79120"/>
                    <a:pt x="8937" y="79424"/>
                    <a:pt x="9150" y="79759"/>
                  </a:cubicBezTo>
                  <a:lnTo>
                    <a:pt x="9454" y="79515"/>
                  </a:lnTo>
                  <a:cubicBezTo>
                    <a:pt x="9241" y="79212"/>
                    <a:pt x="9028" y="78908"/>
                    <a:pt x="8815" y="78604"/>
                  </a:cubicBezTo>
                  <a:close/>
                  <a:moveTo>
                    <a:pt x="92556" y="78604"/>
                  </a:moveTo>
                  <a:cubicBezTo>
                    <a:pt x="92343" y="78938"/>
                    <a:pt x="92130" y="79242"/>
                    <a:pt x="91917" y="79546"/>
                  </a:cubicBezTo>
                  <a:lnTo>
                    <a:pt x="92221" y="79759"/>
                  </a:lnTo>
                  <a:cubicBezTo>
                    <a:pt x="92434" y="79455"/>
                    <a:pt x="92647" y="79151"/>
                    <a:pt x="92860" y="78816"/>
                  </a:cubicBezTo>
                  <a:lnTo>
                    <a:pt x="92556" y="78604"/>
                  </a:lnTo>
                  <a:close/>
                  <a:moveTo>
                    <a:pt x="10122" y="80458"/>
                  </a:moveTo>
                  <a:lnTo>
                    <a:pt x="9818" y="80671"/>
                  </a:lnTo>
                  <a:cubicBezTo>
                    <a:pt x="10031" y="80974"/>
                    <a:pt x="10274" y="81278"/>
                    <a:pt x="10487" y="81582"/>
                  </a:cubicBezTo>
                  <a:lnTo>
                    <a:pt x="10791" y="81370"/>
                  </a:lnTo>
                  <a:cubicBezTo>
                    <a:pt x="10578" y="81066"/>
                    <a:pt x="10335" y="80762"/>
                    <a:pt x="10122" y="80458"/>
                  </a:cubicBezTo>
                  <a:close/>
                  <a:moveTo>
                    <a:pt x="91249" y="80488"/>
                  </a:moveTo>
                  <a:cubicBezTo>
                    <a:pt x="91036" y="80762"/>
                    <a:pt x="90793" y="81096"/>
                    <a:pt x="90549" y="81370"/>
                  </a:cubicBezTo>
                  <a:lnTo>
                    <a:pt x="90853" y="81613"/>
                  </a:lnTo>
                  <a:cubicBezTo>
                    <a:pt x="91097" y="81309"/>
                    <a:pt x="91340" y="81005"/>
                    <a:pt x="91553" y="80701"/>
                  </a:cubicBezTo>
                  <a:lnTo>
                    <a:pt x="91249" y="80488"/>
                  </a:lnTo>
                  <a:close/>
                  <a:moveTo>
                    <a:pt x="11490" y="82251"/>
                  </a:moveTo>
                  <a:lnTo>
                    <a:pt x="11217" y="82494"/>
                  </a:lnTo>
                  <a:cubicBezTo>
                    <a:pt x="11460" y="82768"/>
                    <a:pt x="11703" y="83072"/>
                    <a:pt x="11946" y="83376"/>
                  </a:cubicBezTo>
                  <a:lnTo>
                    <a:pt x="12220" y="83133"/>
                  </a:lnTo>
                  <a:cubicBezTo>
                    <a:pt x="11977" y="82829"/>
                    <a:pt x="11733" y="82555"/>
                    <a:pt x="11490" y="82251"/>
                  </a:cubicBezTo>
                  <a:close/>
                  <a:moveTo>
                    <a:pt x="89850" y="82281"/>
                  </a:moveTo>
                  <a:cubicBezTo>
                    <a:pt x="89607" y="82585"/>
                    <a:pt x="89394" y="82859"/>
                    <a:pt x="89121" y="83163"/>
                  </a:cubicBezTo>
                  <a:lnTo>
                    <a:pt x="89425" y="83406"/>
                  </a:lnTo>
                  <a:cubicBezTo>
                    <a:pt x="89668" y="83102"/>
                    <a:pt x="89911" y="82798"/>
                    <a:pt x="90154" y="82525"/>
                  </a:cubicBezTo>
                  <a:lnTo>
                    <a:pt x="89850" y="82281"/>
                  </a:lnTo>
                  <a:close/>
                  <a:moveTo>
                    <a:pt x="12980" y="83984"/>
                  </a:moveTo>
                  <a:lnTo>
                    <a:pt x="12676" y="84227"/>
                  </a:lnTo>
                  <a:cubicBezTo>
                    <a:pt x="12949" y="84531"/>
                    <a:pt x="13192" y="84804"/>
                    <a:pt x="13466" y="85078"/>
                  </a:cubicBezTo>
                  <a:lnTo>
                    <a:pt x="13740" y="84835"/>
                  </a:lnTo>
                  <a:cubicBezTo>
                    <a:pt x="13466" y="84561"/>
                    <a:pt x="13223" y="84257"/>
                    <a:pt x="12980" y="83984"/>
                  </a:cubicBezTo>
                  <a:close/>
                  <a:moveTo>
                    <a:pt x="88391" y="84014"/>
                  </a:moveTo>
                  <a:cubicBezTo>
                    <a:pt x="88148" y="84288"/>
                    <a:pt x="87875" y="84592"/>
                    <a:pt x="87631" y="84865"/>
                  </a:cubicBezTo>
                  <a:lnTo>
                    <a:pt x="87905" y="85108"/>
                  </a:lnTo>
                  <a:cubicBezTo>
                    <a:pt x="88148" y="84835"/>
                    <a:pt x="88422" y="84561"/>
                    <a:pt x="88665" y="84257"/>
                  </a:cubicBezTo>
                  <a:lnTo>
                    <a:pt x="88391" y="84014"/>
                  </a:lnTo>
                  <a:close/>
                  <a:moveTo>
                    <a:pt x="14499" y="85655"/>
                  </a:moveTo>
                  <a:lnTo>
                    <a:pt x="14226" y="85929"/>
                  </a:lnTo>
                  <a:cubicBezTo>
                    <a:pt x="14499" y="86202"/>
                    <a:pt x="14773" y="86476"/>
                    <a:pt x="15047" y="86719"/>
                  </a:cubicBezTo>
                  <a:lnTo>
                    <a:pt x="15320" y="86476"/>
                  </a:lnTo>
                  <a:cubicBezTo>
                    <a:pt x="15047" y="86202"/>
                    <a:pt x="14773" y="85929"/>
                    <a:pt x="14499" y="85655"/>
                  </a:cubicBezTo>
                  <a:close/>
                  <a:moveTo>
                    <a:pt x="86841" y="85686"/>
                  </a:moveTo>
                  <a:cubicBezTo>
                    <a:pt x="86568" y="85959"/>
                    <a:pt x="86324" y="86233"/>
                    <a:pt x="86051" y="86506"/>
                  </a:cubicBezTo>
                  <a:lnTo>
                    <a:pt x="86324" y="86750"/>
                  </a:lnTo>
                  <a:cubicBezTo>
                    <a:pt x="86568" y="86506"/>
                    <a:pt x="86841" y="86233"/>
                    <a:pt x="87115" y="85959"/>
                  </a:cubicBezTo>
                  <a:lnTo>
                    <a:pt x="86841" y="85686"/>
                  </a:lnTo>
                  <a:close/>
                  <a:moveTo>
                    <a:pt x="16141" y="87236"/>
                  </a:moveTo>
                  <a:lnTo>
                    <a:pt x="15867" y="87540"/>
                  </a:lnTo>
                  <a:cubicBezTo>
                    <a:pt x="16141" y="87783"/>
                    <a:pt x="16414" y="88057"/>
                    <a:pt x="16718" y="88300"/>
                  </a:cubicBezTo>
                  <a:lnTo>
                    <a:pt x="16961" y="88026"/>
                  </a:lnTo>
                  <a:cubicBezTo>
                    <a:pt x="16688" y="87753"/>
                    <a:pt x="16414" y="87510"/>
                    <a:pt x="16141" y="87236"/>
                  </a:cubicBezTo>
                  <a:close/>
                  <a:moveTo>
                    <a:pt x="85230" y="87266"/>
                  </a:moveTo>
                  <a:cubicBezTo>
                    <a:pt x="84957" y="87540"/>
                    <a:pt x="84683" y="87783"/>
                    <a:pt x="84379" y="88057"/>
                  </a:cubicBezTo>
                  <a:lnTo>
                    <a:pt x="84653" y="88330"/>
                  </a:lnTo>
                  <a:cubicBezTo>
                    <a:pt x="84926" y="88087"/>
                    <a:pt x="85200" y="87813"/>
                    <a:pt x="85504" y="87570"/>
                  </a:cubicBezTo>
                  <a:lnTo>
                    <a:pt x="85230" y="87266"/>
                  </a:lnTo>
                  <a:close/>
                  <a:moveTo>
                    <a:pt x="17813" y="88786"/>
                  </a:moveTo>
                  <a:lnTo>
                    <a:pt x="17569" y="89060"/>
                  </a:lnTo>
                  <a:cubicBezTo>
                    <a:pt x="17843" y="89303"/>
                    <a:pt x="18147" y="89576"/>
                    <a:pt x="18451" y="89820"/>
                  </a:cubicBezTo>
                  <a:lnTo>
                    <a:pt x="18694" y="89516"/>
                  </a:lnTo>
                  <a:cubicBezTo>
                    <a:pt x="18390" y="89272"/>
                    <a:pt x="18086" y="89029"/>
                    <a:pt x="17813" y="88786"/>
                  </a:cubicBezTo>
                  <a:close/>
                  <a:moveTo>
                    <a:pt x="83528" y="88817"/>
                  </a:moveTo>
                  <a:cubicBezTo>
                    <a:pt x="83254" y="89060"/>
                    <a:pt x="82951" y="89303"/>
                    <a:pt x="82677" y="89546"/>
                  </a:cubicBezTo>
                  <a:lnTo>
                    <a:pt x="82920" y="89820"/>
                  </a:lnTo>
                  <a:cubicBezTo>
                    <a:pt x="83194" y="89576"/>
                    <a:pt x="83498" y="89333"/>
                    <a:pt x="83771" y="89090"/>
                  </a:cubicBezTo>
                  <a:lnTo>
                    <a:pt x="83528" y="88817"/>
                  </a:lnTo>
                  <a:close/>
                  <a:moveTo>
                    <a:pt x="19575" y="90215"/>
                  </a:moveTo>
                  <a:lnTo>
                    <a:pt x="19332" y="90519"/>
                  </a:lnTo>
                  <a:cubicBezTo>
                    <a:pt x="19636" y="90762"/>
                    <a:pt x="19940" y="91005"/>
                    <a:pt x="20244" y="91218"/>
                  </a:cubicBezTo>
                  <a:lnTo>
                    <a:pt x="20457" y="90914"/>
                  </a:lnTo>
                  <a:cubicBezTo>
                    <a:pt x="20153" y="90701"/>
                    <a:pt x="19879" y="90458"/>
                    <a:pt x="19575" y="90215"/>
                  </a:cubicBezTo>
                  <a:close/>
                  <a:moveTo>
                    <a:pt x="81795" y="90245"/>
                  </a:moveTo>
                  <a:cubicBezTo>
                    <a:pt x="81492" y="90488"/>
                    <a:pt x="81188" y="90701"/>
                    <a:pt x="80884" y="90944"/>
                  </a:cubicBezTo>
                  <a:lnTo>
                    <a:pt x="81127" y="91248"/>
                  </a:lnTo>
                  <a:cubicBezTo>
                    <a:pt x="81431" y="91005"/>
                    <a:pt x="81735" y="90792"/>
                    <a:pt x="82008" y="90549"/>
                  </a:cubicBezTo>
                  <a:lnTo>
                    <a:pt x="81795" y="90245"/>
                  </a:lnTo>
                  <a:close/>
                  <a:moveTo>
                    <a:pt x="21369" y="91583"/>
                  </a:moveTo>
                  <a:lnTo>
                    <a:pt x="21156" y="91886"/>
                  </a:lnTo>
                  <a:cubicBezTo>
                    <a:pt x="21460" y="92130"/>
                    <a:pt x="21794" y="92342"/>
                    <a:pt x="22098" y="92555"/>
                  </a:cubicBezTo>
                  <a:lnTo>
                    <a:pt x="22311" y="92251"/>
                  </a:lnTo>
                  <a:cubicBezTo>
                    <a:pt x="22007" y="92038"/>
                    <a:pt x="21703" y="91826"/>
                    <a:pt x="21369" y="91583"/>
                  </a:cubicBezTo>
                  <a:close/>
                  <a:moveTo>
                    <a:pt x="79972" y="91613"/>
                  </a:moveTo>
                  <a:cubicBezTo>
                    <a:pt x="79668" y="91826"/>
                    <a:pt x="79364" y="92038"/>
                    <a:pt x="79029" y="92251"/>
                  </a:cubicBezTo>
                  <a:lnTo>
                    <a:pt x="79242" y="92586"/>
                  </a:lnTo>
                  <a:cubicBezTo>
                    <a:pt x="79577" y="92373"/>
                    <a:pt x="79881" y="92130"/>
                    <a:pt x="80185" y="91917"/>
                  </a:cubicBezTo>
                  <a:lnTo>
                    <a:pt x="79972" y="91613"/>
                  </a:lnTo>
                  <a:close/>
                  <a:moveTo>
                    <a:pt x="23253" y="92890"/>
                  </a:moveTo>
                  <a:lnTo>
                    <a:pt x="23071" y="93193"/>
                  </a:lnTo>
                  <a:cubicBezTo>
                    <a:pt x="23375" y="93406"/>
                    <a:pt x="23709" y="93619"/>
                    <a:pt x="24013" y="93801"/>
                  </a:cubicBezTo>
                  <a:lnTo>
                    <a:pt x="24226" y="93497"/>
                  </a:lnTo>
                  <a:cubicBezTo>
                    <a:pt x="23892" y="93285"/>
                    <a:pt x="23588" y="93072"/>
                    <a:pt x="23253" y="92890"/>
                  </a:cubicBezTo>
                  <a:close/>
                  <a:moveTo>
                    <a:pt x="78087" y="92890"/>
                  </a:moveTo>
                  <a:cubicBezTo>
                    <a:pt x="77783" y="93102"/>
                    <a:pt x="77449" y="93315"/>
                    <a:pt x="77145" y="93497"/>
                  </a:cubicBezTo>
                  <a:lnTo>
                    <a:pt x="77327" y="93832"/>
                  </a:lnTo>
                  <a:cubicBezTo>
                    <a:pt x="77662" y="93619"/>
                    <a:pt x="77996" y="93406"/>
                    <a:pt x="78300" y="93224"/>
                  </a:cubicBezTo>
                  <a:lnTo>
                    <a:pt x="78087" y="92890"/>
                  </a:lnTo>
                  <a:close/>
                  <a:moveTo>
                    <a:pt x="25199" y="94075"/>
                  </a:moveTo>
                  <a:lnTo>
                    <a:pt x="25016" y="94409"/>
                  </a:lnTo>
                  <a:cubicBezTo>
                    <a:pt x="25351" y="94592"/>
                    <a:pt x="25685" y="94804"/>
                    <a:pt x="26019" y="94987"/>
                  </a:cubicBezTo>
                  <a:lnTo>
                    <a:pt x="26202" y="94652"/>
                  </a:lnTo>
                  <a:cubicBezTo>
                    <a:pt x="25867" y="94470"/>
                    <a:pt x="25533" y="94288"/>
                    <a:pt x="25199" y="94075"/>
                  </a:cubicBezTo>
                  <a:close/>
                  <a:moveTo>
                    <a:pt x="76172" y="94075"/>
                  </a:moveTo>
                  <a:cubicBezTo>
                    <a:pt x="75838" y="94288"/>
                    <a:pt x="75504" y="94470"/>
                    <a:pt x="75169" y="94652"/>
                  </a:cubicBezTo>
                  <a:lnTo>
                    <a:pt x="75382" y="94987"/>
                  </a:lnTo>
                  <a:cubicBezTo>
                    <a:pt x="75686" y="94804"/>
                    <a:pt x="76020" y="94592"/>
                    <a:pt x="76355" y="94409"/>
                  </a:cubicBezTo>
                  <a:lnTo>
                    <a:pt x="76172" y="94075"/>
                  </a:lnTo>
                  <a:close/>
                  <a:moveTo>
                    <a:pt x="27205" y="95200"/>
                  </a:moveTo>
                  <a:lnTo>
                    <a:pt x="27022" y="95534"/>
                  </a:lnTo>
                  <a:cubicBezTo>
                    <a:pt x="27357" y="95716"/>
                    <a:pt x="27691" y="95868"/>
                    <a:pt x="28025" y="96051"/>
                  </a:cubicBezTo>
                  <a:lnTo>
                    <a:pt x="28208" y="95716"/>
                  </a:lnTo>
                  <a:cubicBezTo>
                    <a:pt x="27874" y="95534"/>
                    <a:pt x="27539" y="95382"/>
                    <a:pt x="27205" y="95200"/>
                  </a:cubicBezTo>
                  <a:close/>
                  <a:moveTo>
                    <a:pt x="74197" y="95200"/>
                  </a:moveTo>
                  <a:cubicBezTo>
                    <a:pt x="73862" y="95382"/>
                    <a:pt x="73528" y="95534"/>
                    <a:pt x="73163" y="95716"/>
                  </a:cubicBezTo>
                  <a:lnTo>
                    <a:pt x="73345" y="96051"/>
                  </a:lnTo>
                  <a:cubicBezTo>
                    <a:pt x="73680" y="95868"/>
                    <a:pt x="74014" y="95716"/>
                    <a:pt x="74349" y="95534"/>
                  </a:cubicBezTo>
                  <a:lnTo>
                    <a:pt x="74197" y="95200"/>
                  </a:lnTo>
                  <a:close/>
                  <a:moveTo>
                    <a:pt x="29241" y="96203"/>
                  </a:moveTo>
                  <a:lnTo>
                    <a:pt x="29059" y="96567"/>
                  </a:lnTo>
                  <a:cubicBezTo>
                    <a:pt x="29424" y="96719"/>
                    <a:pt x="29758" y="96871"/>
                    <a:pt x="30123" y="97023"/>
                  </a:cubicBezTo>
                  <a:lnTo>
                    <a:pt x="30275" y="96689"/>
                  </a:lnTo>
                  <a:cubicBezTo>
                    <a:pt x="29910" y="96537"/>
                    <a:pt x="29576" y="96385"/>
                    <a:pt x="29241" y="96203"/>
                  </a:cubicBezTo>
                  <a:close/>
                  <a:moveTo>
                    <a:pt x="72160" y="96203"/>
                  </a:moveTo>
                  <a:cubicBezTo>
                    <a:pt x="71826" y="96355"/>
                    <a:pt x="71461" y="96537"/>
                    <a:pt x="71127" y="96689"/>
                  </a:cubicBezTo>
                  <a:lnTo>
                    <a:pt x="71279" y="97023"/>
                  </a:lnTo>
                  <a:cubicBezTo>
                    <a:pt x="71643" y="96871"/>
                    <a:pt x="71978" y="96719"/>
                    <a:pt x="72312" y="96537"/>
                  </a:cubicBezTo>
                  <a:lnTo>
                    <a:pt x="72160" y="96203"/>
                  </a:lnTo>
                  <a:close/>
                  <a:moveTo>
                    <a:pt x="31308" y="97145"/>
                  </a:moveTo>
                  <a:lnTo>
                    <a:pt x="31156" y="97479"/>
                  </a:lnTo>
                  <a:cubicBezTo>
                    <a:pt x="31521" y="97631"/>
                    <a:pt x="31886" y="97783"/>
                    <a:pt x="32220" y="97905"/>
                  </a:cubicBezTo>
                  <a:lnTo>
                    <a:pt x="32372" y="97570"/>
                  </a:lnTo>
                  <a:cubicBezTo>
                    <a:pt x="32007" y="97418"/>
                    <a:pt x="31673" y="97297"/>
                    <a:pt x="31308" y="97145"/>
                  </a:cubicBezTo>
                  <a:close/>
                  <a:moveTo>
                    <a:pt x="70093" y="97115"/>
                  </a:moveTo>
                  <a:cubicBezTo>
                    <a:pt x="69728" y="97266"/>
                    <a:pt x="69394" y="97418"/>
                    <a:pt x="69029" y="97540"/>
                  </a:cubicBezTo>
                  <a:lnTo>
                    <a:pt x="69181" y="97905"/>
                  </a:lnTo>
                  <a:cubicBezTo>
                    <a:pt x="69516" y="97753"/>
                    <a:pt x="69880" y="97631"/>
                    <a:pt x="70245" y="97479"/>
                  </a:cubicBezTo>
                  <a:lnTo>
                    <a:pt x="70093" y="97115"/>
                  </a:lnTo>
                  <a:close/>
                  <a:moveTo>
                    <a:pt x="33436" y="97966"/>
                  </a:moveTo>
                  <a:lnTo>
                    <a:pt x="33314" y="98330"/>
                  </a:lnTo>
                  <a:cubicBezTo>
                    <a:pt x="33649" y="98452"/>
                    <a:pt x="34013" y="98574"/>
                    <a:pt x="34378" y="98695"/>
                  </a:cubicBezTo>
                  <a:lnTo>
                    <a:pt x="34500" y="98361"/>
                  </a:lnTo>
                  <a:cubicBezTo>
                    <a:pt x="34135" y="98239"/>
                    <a:pt x="33801" y="98087"/>
                    <a:pt x="33436" y="97966"/>
                  </a:cubicBezTo>
                  <a:close/>
                  <a:moveTo>
                    <a:pt x="67965" y="97966"/>
                  </a:moveTo>
                  <a:cubicBezTo>
                    <a:pt x="67631" y="98087"/>
                    <a:pt x="67266" y="98209"/>
                    <a:pt x="66902" y="98330"/>
                  </a:cubicBezTo>
                  <a:lnTo>
                    <a:pt x="67023" y="98695"/>
                  </a:lnTo>
                  <a:cubicBezTo>
                    <a:pt x="67388" y="98574"/>
                    <a:pt x="67753" y="98452"/>
                    <a:pt x="68117" y="98300"/>
                  </a:cubicBezTo>
                  <a:lnTo>
                    <a:pt x="67965" y="97966"/>
                  </a:lnTo>
                  <a:close/>
                  <a:moveTo>
                    <a:pt x="35594" y="98695"/>
                  </a:moveTo>
                  <a:lnTo>
                    <a:pt x="35472" y="99060"/>
                  </a:lnTo>
                  <a:cubicBezTo>
                    <a:pt x="35837" y="99181"/>
                    <a:pt x="36202" y="99303"/>
                    <a:pt x="36567" y="99394"/>
                  </a:cubicBezTo>
                  <a:lnTo>
                    <a:pt x="36688" y="99029"/>
                  </a:lnTo>
                  <a:cubicBezTo>
                    <a:pt x="36324" y="98938"/>
                    <a:pt x="35959" y="98817"/>
                    <a:pt x="35594" y="98695"/>
                  </a:cubicBezTo>
                  <a:close/>
                  <a:moveTo>
                    <a:pt x="65807" y="98695"/>
                  </a:moveTo>
                  <a:cubicBezTo>
                    <a:pt x="65473" y="98817"/>
                    <a:pt x="65108" y="98908"/>
                    <a:pt x="64744" y="99029"/>
                  </a:cubicBezTo>
                  <a:lnTo>
                    <a:pt x="64835" y="99394"/>
                  </a:lnTo>
                  <a:cubicBezTo>
                    <a:pt x="65199" y="99273"/>
                    <a:pt x="65564" y="99151"/>
                    <a:pt x="65929" y="99060"/>
                  </a:cubicBezTo>
                  <a:lnTo>
                    <a:pt x="65807" y="98695"/>
                  </a:lnTo>
                  <a:close/>
                  <a:moveTo>
                    <a:pt x="37783" y="99333"/>
                  </a:moveTo>
                  <a:lnTo>
                    <a:pt x="37691" y="99698"/>
                  </a:lnTo>
                  <a:cubicBezTo>
                    <a:pt x="38056" y="99789"/>
                    <a:pt x="38421" y="99881"/>
                    <a:pt x="38786" y="99972"/>
                  </a:cubicBezTo>
                  <a:lnTo>
                    <a:pt x="38877" y="99607"/>
                  </a:lnTo>
                  <a:cubicBezTo>
                    <a:pt x="38512" y="99516"/>
                    <a:pt x="38147" y="99425"/>
                    <a:pt x="37783" y="99333"/>
                  </a:cubicBezTo>
                  <a:close/>
                  <a:moveTo>
                    <a:pt x="63649" y="99333"/>
                  </a:moveTo>
                  <a:cubicBezTo>
                    <a:pt x="63285" y="99425"/>
                    <a:pt x="62920" y="99516"/>
                    <a:pt x="62525" y="99607"/>
                  </a:cubicBezTo>
                  <a:lnTo>
                    <a:pt x="62616" y="99972"/>
                  </a:lnTo>
                  <a:cubicBezTo>
                    <a:pt x="63011" y="99881"/>
                    <a:pt x="63376" y="99789"/>
                    <a:pt x="63740" y="99698"/>
                  </a:cubicBezTo>
                  <a:lnTo>
                    <a:pt x="63649" y="99333"/>
                  </a:lnTo>
                  <a:close/>
                  <a:moveTo>
                    <a:pt x="40001" y="99850"/>
                  </a:moveTo>
                  <a:lnTo>
                    <a:pt x="39910" y="100245"/>
                  </a:lnTo>
                  <a:cubicBezTo>
                    <a:pt x="40275" y="100306"/>
                    <a:pt x="40670" y="100397"/>
                    <a:pt x="41035" y="100458"/>
                  </a:cubicBezTo>
                  <a:lnTo>
                    <a:pt x="41096" y="100093"/>
                  </a:lnTo>
                  <a:cubicBezTo>
                    <a:pt x="40731" y="100032"/>
                    <a:pt x="40366" y="99941"/>
                    <a:pt x="40001" y="99850"/>
                  </a:cubicBezTo>
                  <a:close/>
                  <a:moveTo>
                    <a:pt x="61430" y="99850"/>
                  </a:moveTo>
                  <a:cubicBezTo>
                    <a:pt x="61066" y="99941"/>
                    <a:pt x="60701" y="100002"/>
                    <a:pt x="60306" y="100093"/>
                  </a:cubicBezTo>
                  <a:lnTo>
                    <a:pt x="60397" y="100458"/>
                  </a:lnTo>
                  <a:cubicBezTo>
                    <a:pt x="60762" y="100397"/>
                    <a:pt x="61126" y="100306"/>
                    <a:pt x="61491" y="100245"/>
                  </a:cubicBezTo>
                  <a:lnTo>
                    <a:pt x="61430" y="99850"/>
                  </a:lnTo>
                  <a:close/>
                  <a:moveTo>
                    <a:pt x="42220" y="100276"/>
                  </a:moveTo>
                  <a:lnTo>
                    <a:pt x="42160" y="100671"/>
                  </a:lnTo>
                  <a:cubicBezTo>
                    <a:pt x="42524" y="100732"/>
                    <a:pt x="42919" y="100792"/>
                    <a:pt x="43284" y="100853"/>
                  </a:cubicBezTo>
                  <a:lnTo>
                    <a:pt x="43345" y="100458"/>
                  </a:lnTo>
                  <a:cubicBezTo>
                    <a:pt x="42980" y="100397"/>
                    <a:pt x="42585" y="100367"/>
                    <a:pt x="42220" y="100276"/>
                  </a:cubicBezTo>
                  <a:close/>
                  <a:moveTo>
                    <a:pt x="59211" y="100276"/>
                  </a:moveTo>
                  <a:cubicBezTo>
                    <a:pt x="58816" y="100367"/>
                    <a:pt x="58452" y="100428"/>
                    <a:pt x="58087" y="100458"/>
                  </a:cubicBezTo>
                  <a:lnTo>
                    <a:pt x="58117" y="100853"/>
                  </a:lnTo>
                  <a:cubicBezTo>
                    <a:pt x="58512" y="100792"/>
                    <a:pt x="58877" y="100732"/>
                    <a:pt x="59272" y="100671"/>
                  </a:cubicBezTo>
                  <a:lnTo>
                    <a:pt x="59211" y="100276"/>
                  </a:lnTo>
                  <a:close/>
                  <a:moveTo>
                    <a:pt x="44470" y="100640"/>
                  </a:moveTo>
                  <a:lnTo>
                    <a:pt x="44439" y="101005"/>
                  </a:lnTo>
                  <a:cubicBezTo>
                    <a:pt x="44804" y="101036"/>
                    <a:pt x="45199" y="101096"/>
                    <a:pt x="45564" y="101127"/>
                  </a:cubicBezTo>
                  <a:lnTo>
                    <a:pt x="45594" y="100762"/>
                  </a:lnTo>
                  <a:cubicBezTo>
                    <a:pt x="45229" y="100701"/>
                    <a:pt x="44834" y="100671"/>
                    <a:pt x="44470" y="100640"/>
                  </a:cubicBezTo>
                  <a:close/>
                  <a:moveTo>
                    <a:pt x="56932" y="100610"/>
                  </a:moveTo>
                  <a:cubicBezTo>
                    <a:pt x="56567" y="100671"/>
                    <a:pt x="56202" y="100701"/>
                    <a:pt x="55807" y="100762"/>
                  </a:cubicBezTo>
                  <a:lnTo>
                    <a:pt x="55838" y="101127"/>
                  </a:lnTo>
                  <a:cubicBezTo>
                    <a:pt x="56233" y="101096"/>
                    <a:pt x="56597" y="101036"/>
                    <a:pt x="56993" y="101005"/>
                  </a:cubicBezTo>
                  <a:lnTo>
                    <a:pt x="56932" y="100610"/>
                  </a:lnTo>
                  <a:close/>
                  <a:moveTo>
                    <a:pt x="46749" y="100853"/>
                  </a:moveTo>
                  <a:lnTo>
                    <a:pt x="46719" y="101218"/>
                  </a:lnTo>
                  <a:cubicBezTo>
                    <a:pt x="47084" y="101248"/>
                    <a:pt x="47479" y="101279"/>
                    <a:pt x="47843" y="101309"/>
                  </a:cubicBezTo>
                  <a:lnTo>
                    <a:pt x="47874" y="100914"/>
                  </a:lnTo>
                  <a:cubicBezTo>
                    <a:pt x="47479" y="100914"/>
                    <a:pt x="47114" y="100884"/>
                    <a:pt x="46749" y="100853"/>
                  </a:cubicBezTo>
                  <a:close/>
                  <a:moveTo>
                    <a:pt x="54683" y="100853"/>
                  </a:moveTo>
                  <a:cubicBezTo>
                    <a:pt x="54318" y="100884"/>
                    <a:pt x="53923" y="100914"/>
                    <a:pt x="53558" y="100914"/>
                  </a:cubicBezTo>
                  <a:lnTo>
                    <a:pt x="53558" y="101309"/>
                  </a:lnTo>
                  <a:cubicBezTo>
                    <a:pt x="53953" y="101279"/>
                    <a:pt x="54318" y="101248"/>
                    <a:pt x="54713" y="101218"/>
                  </a:cubicBezTo>
                  <a:lnTo>
                    <a:pt x="54683" y="100853"/>
                  </a:lnTo>
                  <a:close/>
                  <a:moveTo>
                    <a:pt x="48999" y="100975"/>
                  </a:moveTo>
                  <a:lnTo>
                    <a:pt x="48999" y="101370"/>
                  </a:lnTo>
                  <a:lnTo>
                    <a:pt x="50154" y="101370"/>
                  </a:lnTo>
                  <a:lnTo>
                    <a:pt x="50154" y="101005"/>
                  </a:lnTo>
                  <a:cubicBezTo>
                    <a:pt x="49758" y="101005"/>
                    <a:pt x="49394" y="100975"/>
                    <a:pt x="48999" y="100975"/>
                  </a:cubicBezTo>
                  <a:close/>
                  <a:moveTo>
                    <a:pt x="52403" y="100975"/>
                  </a:moveTo>
                  <a:cubicBezTo>
                    <a:pt x="52038" y="101005"/>
                    <a:pt x="51673" y="101005"/>
                    <a:pt x="51278" y="101005"/>
                  </a:cubicBezTo>
                  <a:lnTo>
                    <a:pt x="51278" y="101370"/>
                  </a:lnTo>
                  <a:lnTo>
                    <a:pt x="52433" y="101370"/>
                  </a:lnTo>
                  <a:lnTo>
                    <a:pt x="52403" y="10097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4187495" y="1131775"/>
              <a:ext cx="1952950" cy="1952175"/>
            </a:xfrm>
            <a:custGeom>
              <a:avLst/>
              <a:gdLst/>
              <a:ahLst/>
              <a:cxnLst/>
              <a:rect l="l" t="t" r="r" b="b"/>
              <a:pathLst>
                <a:path w="78118" h="78087" extrusionOk="0">
                  <a:moveTo>
                    <a:pt x="38420" y="0"/>
                  </a:moveTo>
                  <a:lnTo>
                    <a:pt x="38420" y="365"/>
                  </a:lnTo>
                  <a:lnTo>
                    <a:pt x="39575" y="365"/>
                  </a:lnTo>
                  <a:lnTo>
                    <a:pt x="39575" y="0"/>
                  </a:lnTo>
                  <a:close/>
                  <a:moveTo>
                    <a:pt x="37265" y="31"/>
                  </a:moveTo>
                  <a:cubicBezTo>
                    <a:pt x="36901" y="61"/>
                    <a:pt x="36505" y="91"/>
                    <a:pt x="36141" y="91"/>
                  </a:cubicBezTo>
                  <a:lnTo>
                    <a:pt x="36171" y="486"/>
                  </a:lnTo>
                  <a:cubicBezTo>
                    <a:pt x="36536" y="456"/>
                    <a:pt x="36931" y="426"/>
                    <a:pt x="37296" y="426"/>
                  </a:cubicBezTo>
                  <a:lnTo>
                    <a:pt x="37265" y="31"/>
                  </a:lnTo>
                  <a:close/>
                  <a:moveTo>
                    <a:pt x="40700" y="31"/>
                  </a:moveTo>
                  <a:lnTo>
                    <a:pt x="40700" y="395"/>
                  </a:lnTo>
                  <a:cubicBezTo>
                    <a:pt x="41065" y="426"/>
                    <a:pt x="41460" y="456"/>
                    <a:pt x="41825" y="486"/>
                  </a:cubicBezTo>
                  <a:lnTo>
                    <a:pt x="41855" y="91"/>
                  </a:lnTo>
                  <a:cubicBezTo>
                    <a:pt x="41490" y="61"/>
                    <a:pt x="41095" y="61"/>
                    <a:pt x="40700" y="31"/>
                  </a:cubicBezTo>
                  <a:close/>
                  <a:moveTo>
                    <a:pt x="43010" y="183"/>
                  </a:moveTo>
                  <a:lnTo>
                    <a:pt x="42949" y="578"/>
                  </a:lnTo>
                  <a:cubicBezTo>
                    <a:pt x="43344" y="608"/>
                    <a:pt x="43709" y="669"/>
                    <a:pt x="44104" y="699"/>
                  </a:cubicBezTo>
                  <a:lnTo>
                    <a:pt x="44135" y="335"/>
                  </a:lnTo>
                  <a:cubicBezTo>
                    <a:pt x="43770" y="274"/>
                    <a:pt x="43375" y="243"/>
                    <a:pt x="43010" y="183"/>
                  </a:cubicBezTo>
                  <a:close/>
                  <a:moveTo>
                    <a:pt x="34986" y="213"/>
                  </a:moveTo>
                  <a:cubicBezTo>
                    <a:pt x="34621" y="243"/>
                    <a:pt x="34226" y="304"/>
                    <a:pt x="33861" y="335"/>
                  </a:cubicBezTo>
                  <a:lnTo>
                    <a:pt x="33891" y="730"/>
                  </a:lnTo>
                  <a:cubicBezTo>
                    <a:pt x="34287" y="669"/>
                    <a:pt x="34651" y="608"/>
                    <a:pt x="35046" y="578"/>
                  </a:cubicBezTo>
                  <a:lnTo>
                    <a:pt x="34986" y="213"/>
                  </a:lnTo>
                  <a:close/>
                  <a:moveTo>
                    <a:pt x="45259" y="486"/>
                  </a:moveTo>
                  <a:lnTo>
                    <a:pt x="45199" y="851"/>
                  </a:lnTo>
                  <a:cubicBezTo>
                    <a:pt x="45594" y="912"/>
                    <a:pt x="45959" y="1003"/>
                    <a:pt x="46323" y="1064"/>
                  </a:cubicBezTo>
                  <a:lnTo>
                    <a:pt x="46414" y="699"/>
                  </a:lnTo>
                  <a:cubicBezTo>
                    <a:pt x="46019" y="608"/>
                    <a:pt x="45655" y="547"/>
                    <a:pt x="45259" y="486"/>
                  </a:cubicBezTo>
                  <a:close/>
                  <a:moveTo>
                    <a:pt x="32706" y="517"/>
                  </a:moveTo>
                  <a:cubicBezTo>
                    <a:pt x="32341" y="578"/>
                    <a:pt x="31976" y="638"/>
                    <a:pt x="31581" y="699"/>
                  </a:cubicBezTo>
                  <a:lnTo>
                    <a:pt x="31673" y="1094"/>
                  </a:lnTo>
                  <a:cubicBezTo>
                    <a:pt x="32037" y="1003"/>
                    <a:pt x="32402" y="942"/>
                    <a:pt x="32767" y="882"/>
                  </a:cubicBezTo>
                  <a:lnTo>
                    <a:pt x="32706" y="517"/>
                  </a:lnTo>
                  <a:close/>
                  <a:moveTo>
                    <a:pt x="47539" y="912"/>
                  </a:moveTo>
                  <a:lnTo>
                    <a:pt x="47448" y="1277"/>
                  </a:lnTo>
                  <a:cubicBezTo>
                    <a:pt x="47813" y="1368"/>
                    <a:pt x="48177" y="1459"/>
                    <a:pt x="48542" y="1550"/>
                  </a:cubicBezTo>
                  <a:lnTo>
                    <a:pt x="48633" y="1186"/>
                  </a:lnTo>
                  <a:cubicBezTo>
                    <a:pt x="48269" y="1094"/>
                    <a:pt x="47904" y="1003"/>
                    <a:pt x="47539" y="912"/>
                  </a:cubicBezTo>
                  <a:close/>
                  <a:moveTo>
                    <a:pt x="30457" y="942"/>
                  </a:moveTo>
                  <a:cubicBezTo>
                    <a:pt x="30092" y="1034"/>
                    <a:pt x="29727" y="1125"/>
                    <a:pt x="29362" y="1216"/>
                  </a:cubicBezTo>
                  <a:lnTo>
                    <a:pt x="29454" y="1581"/>
                  </a:lnTo>
                  <a:cubicBezTo>
                    <a:pt x="29818" y="1490"/>
                    <a:pt x="30183" y="1398"/>
                    <a:pt x="30548" y="1307"/>
                  </a:cubicBezTo>
                  <a:lnTo>
                    <a:pt x="30457" y="942"/>
                  </a:lnTo>
                  <a:close/>
                  <a:moveTo>
                    <a:pt x="49758" y="1490"/>
                  </a:moveTo>
                  <a:lnTo>
                    <a:pt x="49636" y="1854"/>
                  </a:lnTo>
                  <a:cubicBezTo>
                    <a:pt x="50001" y="1945"/>
                    <a:pt x="50366" y="2067"/>
                    <a:pt x="50731" y="2158"/>
                  </a:cubicBezTo>
                  <a:lnTo>
                    <a:pt x="50852" y="1824"/>
                  </a:lnTo>
                  <a:cubicBezTo>
                    <a:pt x="50487" y="1702"/>
                    <a:pt x="50123" y="1581"/>
                    <a:pt x="49758" y="1490"/>
                  </a:cubicBezTo>
                  <a:close/>
                  <a:moveTo>
                    <a:pt x="28238" y="1520"/>
                  </a:moveTo>
                  <a:cubicBezTo>
                    <a:pt x="27873" y="1611"/>
                    <a:pt x="27508" y="1733"/>
                    <a:pt x="27144" y="1854"/>
                  </a:cubicBezTo>
                  <a:lnTo>
                    <a:pt x="27265" y="2219"/>
                  </a:lnTo>
                  <a:cubicBezTo>
                    <a:pt x="27630" y="2097"/>
                    <a:pt x="27995" y="1976"/>
                    <a:pt x="28359" y="1885"/>
                  </a:cubicBezTo>
                  <a:lnTo>
                    <a:pt x="28238" y="1520"/>
                  </a:lnTo>
                  <a:close/>
                  <a:moveTo>
                    <a:pt x="51946" y="2189"/>
                  </a:moveTo>
                  <a:lnTo>
                    <a:pt x="51825" y="2523"/>
                  </a:lnTo>
                  <a:cubicBezTo>
                    <a:pt x="52159" y="2645"/>
                    <a:pt x="52524" y="2797"/>
                    <a:pt x="52889" y="2918"/>
                  </a:cubicBezTo>
                  <a:lnTo>
                    <a:pt x="53010" y="2584"/>
                  </a:lnTo>
                  <a:cubicBezTo>
                    <a:pt x="52676" y="2432"/>
                    <a:pt x="52311" y="2310"/>
                    <a:pt x="51946" y="2189"/>
                  </a:cubicBezTo>
                  <a:close/>
                  <a:moveTo>
                    <a:pt x="26049" y="2219"/>
                  </a:moveTo>
                  <a:cubicBezTo>
                    <a:pt x="25715" y="2341"/>
                    <a:pt x="25350" y="2462"/>
                    <a:pt x="24985" y="2614"/>
                  </a:cubicBezTo>
                  <a:lnTo>
                    <a:pt x="25137" y="2949"/>
                  </a:lnTo>
                  <a:cubicBezTo>
                    <a:pt x="25472" y="2827"/>
                    <a:pt x="25837" y="2705"/>
                    <a:pt x="26171" y="2553"/>
                  </a:cubicBezTo>
                  <a:lnTo>
                    <a:pt x="26049" y="2219"/>
                  </a:lnTo>
                  <a:close/>
                  <a:moveTo>
                    <a:pt x="54074" y="2979"/>
                  </a:moveTo>
                  <a:lnTo>
                    <a:pt x="53953" y="3344"/>
                  </a:lnTo>
                  <a:cubicBezTo>
                    <a:pt x="54287" y="3496"/>
                    <a:pt x="54652" y="3648"/>
                    <a:pt x="54986" y="3800"/>
                  </a:cubicBezTo>
                  <a:lnTo>
                    <a:pt x="55138" y="3465"/>
                  </a:lnTo>
                  <a:cubicBezTo>
                    <a:pt x="54804" y="3283"/>
                    <a:pt x="54439" y="3131"/>
                    <a:pt x="54074" y="2979"/>
                  </a:cubicBezTo>
                  <a:close/>
                  <a:moveTo>
                    <a:pt x="23922" y="3040"/>
                  </a:moveTo>
                  <a:cubicBezTo>
                    <a:pt x="23587" y="3192"/>
                    <a:pt x="23223" y="3344"/>
                    <a:pt x="22888" y="3496"/>
                  </a:cubicBezTo>
                  <a:lnTo>
                    <a:pt x="23040" y="3830"/>
                  </a:lnTo>
                  <a:cubicBezTo>
                    <a:pt x="23375" y="3678"/>
                    <a:pt x="23739" y="3526"/>
                    <a:pt x="24074" y="3374"/>
                  </a:cubicBezTo>
                  <a:lnTo>
                    <a:pt x="23922" y="3040"/>
                  </a:lnTo>
                  <a:close/>
                  <a:moveTo>
                    <a:pt x="56171" y="3952"/>
                  </a:moveTo>
                  <a:lnTo>
                    <a:pt x="56019" y="4286"/>
                  </a:lnTo>
                  <a:cubicBezTo>
                    <a:pt x="56354" y="4438"/>
                    <a:pt x="56688" y="4620"/>
                    <a:pt x="57023" y="4803"/>
                  </a:cubicBezTo>
                  <a:lnTo>
                    <a:pt x="57205" y="4468"/>
                  </a:lnTo>
                  <a:cubicBezTo>
                    <a:pt x="56871" y="4286"/>
                    <a:pt x="56536" y="4104"/>
                    <a:pt x="56171" y="3952"/>
                  </a:cubicBezTo>
                  <a:close/>
                  <a:moveTo>
                    <a:pt x="21855" y="3982"/>
                  </a:moveTo>
                  <a:cubicBezTo>
                    <a:pt x="21520" y="4164"/>
                    <a:pt x="21156" y="4316"/>
                    <a:pt x="20821" y="4499"/>
                  </a:cubicBezTo>
                  <a:lnTo>
                    <a:pt x="21004" y="4833"/>
                  </a:lnTo>
                  <a:cubicBezTo>
                    <a:pt x="21338" y="4651"/>
                    <a:pt x="21672" y="4499"/>
                    <a:pt x="22007" y="4316"/>
                  </a:cubicBezTo>
                  <a:lnTo>
                    <a:pt x="21855" y="3982"/>
                  </a:lnTo>
                  <a:close/>
                  <a:moveTo>
                    <a:pt x="58208" y="5015"/>
                  </a:moveTo>
                  <a:lnTo>
                    <a:pt x="58026" y="5350"/>
                  </a:lnTo>
                  <a:cubicBezTo>
                    <a:pt x="58360" y="5532"/>
                    <a:pt x="58694" y="5715"/>
                    <a:pt x="58998" y="5927"/>
                  </a:cubicBezTo>
                  <a:lnTo>
                    <a:pt x="59211" y="5593"/>
                  </a:lnTo>
                  <a:cubicBezTo>
                    <a:pt x="58877" y="5380"/>
                    <a:pt x="58542" y="5198"/>
                    <a:pt x="58208" y="5015"/>
                  </a:cubicBezTo>
                  <a:close/>
                  <a:moveTo>
                    <a:pt x="19818" y="5046"/>
                  </a:moveTo>
                  <a:cubicBezTo>
                    <a:pt x="19484" y="5228"/>
                    <a:pt x="19180" y="5441"/>
                    <a:pt x="18846" y="5623"/>
                  </a:cubicBezTo>
                  <a:lnTo>
                    <a:pt x="19028" y="5958"/>
                  </a:lnTo>
                  <a:cubicBezTo>
                    <a:pt x="19362" y="5745"/>
                    <a:pt x="19697" y="5563"/>
                    <a:pt x="20001" y="5380"/>
                  </a:cubicBezTo>
                  <a:lnTo>
                    <a:pt x="19818" y="5046"/>
                  </a:lnTo>
                  <a:close/>
                  <a:moveTo>
                    <a:pt x="60184" y="6201"/>
                  </a:moveTo>
                  <a:lnTo>
                    <a:pt x="59971" y="6535"/>
                  </a:lnTo>
                  <a:cubicBezTo>
                    <a:pt x="60305" y="6718"/>
                    <a:pt x="60609" y="6930"/>
                    <a:pt x="60913" y="7143"/>
                  </a:cubicBezTo>
                  <a:lnTo>
                    <a:pt x="61126" y="6839"/>
                  </a:lnTo>
                  <a:cubicBezTo>
                    <a:pt x="60822" y="6626"/>
                    <a:pt x="60488" y="6414"/>
                    <a:pt x="60184" y="6201"/>
                  </a:cubicBezTo>
                  <a:close/>
                  <a:moveTo>
                    <a:pt x="17873" y="6231"/>
                  </a:moveTo>
                  <a:cubicBezTo>
                    <a:pt x="17539" y="6444"/>
                    <a:pt x="17235" y="6657"/>
                    <a:pt x="16931" y="6870"/>
                  </a:cubicBezTo>
                  <a:lnTo>
                    <a:pt x="17143" y="7174"/>
                  </a:lnTo>
                  <a:cubicBezTo>
                    <a:pt x="17447" y="6961"/>
                    <a:pt x="17751" y="6748"/>
                    <a:pt x="18086" y="6566"/>
                  </a:cubicBezTo>
                  <a:lnTo>
                    <a:pt x="17873" y="6231"/>
                  </a:lnTo>
                  <a:close/>
                  <a:moveTo>
                    <a:pt x="62068" y="7508"/>
                  </a:moveTo>
                  <a:lnTo>
                    <a:pt x="61855" y="7812"/>
                  </a:lnTo>
                  <a:cubicBezTo>
                    <a:pt x="62159" y="8025"/>
                    <a:pt x="62463" y="8268"/>
                    <a:pt x="62767" y="8481"/>
                  </a:cubicBezTo>
                  <a:lnTo>
                    <a:pt x="62980" y="8177"/>
                  </a:lnTo>
                  <a:cubicBezTo>
                    <a:pt x="62676" y="7964"/>
                    <a:pt x="62372" y="7721"/>
                    <a:pt x="62068" y="7508"/>
                  </a:cubicBezTo>
                  <a:close/>
                  <a:moveTo>
                    <a:pt x="15988" y="7538"/>
                  </a:moveTo>
                  <a:cubicBezTo>
                    <a:pt x="15654" y="7751"/>
                    <a:pt x="15380" y="7994"/>
                    <a:pt x="15076" y="8237"/>
                  </a:cubicBezTo>
                  <a:lnTo>
                    <a:pt x="15289" y="8511"/>
                  </a:lnTo>
                  <a:cubicBezTo>
                    <a:pt x="15593" y="8298"/>
                    <a:pt x="15897" y="8055"/>
                    <a:pt x="16201" y="7842"/>
                  </a:cubicBezTo>
                  <a:lnTo>
                    <a:pt x="15988" y="7538"/>
                  </a:lnTo>
                  <a:close/>
                  <a:moveTo>
                    <a:pt x="63892" y="8906"/>
                  </a:moveTo>
                  <a:lnTo>
                    <a:pt x="63649" y="9210"/>
                  </a:lnTo>
                  <a:cubicBezTo>
                    <a:pt x="63922" y="9453"/>
                    <a:pt x="64226" y="9696"/>
                    <a:pt x="64500" y="9940"/>
                  </a:cubicBezTo>
                  <a:lnTo>
                    <a:pt x="64743" y="9636"/>
                  </a:lnTo>
                  <a:cubicBezTo>
                    <a:pt x="64470" y="9392"/>
                    <a:pt x="64166" y="9149"/>
                    <a:pt x="63892" y="8906"/>
                  </a:cubicBezTo>
                  <a:close/>
                  <a:moveTo>
                    <a:pt x="14165" y="8936"/>
                  </a:moveTo>
                  <a:cubicBezTo>
                    <a:pt x="13891" y="9180"/>
                    <a:pt x="13587" y="9423"/>
                    <a:pt x="13314" y="9696"/>
                  </a:cubicBezTo>
                  <a:lnTo>
                    <a:pt x="13557" y="9970"/>
                  </a:lnTo>
                  <a:cubicBezTo>
                    <a:pt x="13830" y="9727"/>
                    <a:pt x="14134" y="9484"/>
                    <a:pt x="14408" y="9240"/>
                  </a:cubicBezTo>
                  <a:lnTo>
                    <a:pt x="14165" y="8936"/>
                  </a:lnTo>
                  <a:close/>
                  <a:moveTo>
                    <a:pt x="65594" y="10426"/>
                  </a:moveTo>
                  <a:lnTo>
                    <a:pt x="65351" y="10699"/>
                  </a:lnTo>
                  <a:cubicBezTo>
                    <a:pt x="65625" y="10943"/>
                    <a:pt x="65898" y="11216"/>
                    <a:pt x="66172" y="11490"/>
                  </a:cubicBezTo>
                  <a:lnTo>
                    <a:pt x="66445" y="11216"/>
                  </a:lnTo>
                  <a:cubicBezTo>
                    <a:pt x="66172" y="10943"/>
                    <a:pt x="65898" y="10669"/>
                    <a:pt x="65594" y="10426"/>
                  </a:cubicBezTo>
                  <a:close/>
                  <a:moveTo>
                    <a:pt x="12462" y="10456"/>
                  </a:moveTo>
                  <a:cubicBezTo>
                    <a:pt x="12189" y="10699"/>
                    <a:pt x="11915" y="10973"/>
                    <a:pt x="11642" y="11247"/>
                  </a:cubicBezTo>
                  <a:lnTo>
                    <a:pt x="11885" y="11520"/>
                  </a:lnTo>
                  <a:cubicBezTo>
                    <a:pt x="12158" y="11247"/>
                    <a:pt x="12432" y="10973"/>
                    <a:pt x="12706" y="10730"/>
                  </a:cubicBezTo>
                  <a:lnTo>
                    <a:pt x="12462" y="10456"/>
                  </a:lnTo>
                  <a:close/>
                  <a:moveTo>
                    <a:pt x="67236" y="12037"/>
                  </a:moveTo>
                  <a:lnTo>
                    <a:pt x="66962" y="12280"/>
                  </a:lnTo>
                  <a:cubicBezTo>
                    <a:pt x="67236" y="12554"/>
                    <a:pt x="67479" y="12827"/>
                    <a:pt x="67752" y="13131"/>
                  </a:cubicBezTo>
                  <a:lnTo>
                    <a:pt x="68026" y="12857"/>
                  </a:lnTo>
                  <a:cubicBezTo>
                    <a:pt x="67752" y="12584"/>
                    <a:pt x="67509" y="12310"/>
                    <a:pt x="67236" y="12037"/>
                  </a:cubicBezTo>
                  <a:close/>
                  <a:moveTo>
                    <a:pt x="10821" y="12067"/>
                  </a:moveTo>
                  <a:cubicBezTo>
                    <a:pt x="10548" y="12341"/>
                    <a:pt x="10304" y="12614"/>
                    <a:pt x="10031" y="12888"/>
                  </a:cubicBezTo>
                  <a:lnTo>
                    <a:pt x="10335" y="13161"/>
                  </a:lnTo>
                  <a:cubicBezTo>
                    <a:pt x="10578" y="12888"/>
                    <a:pt x="10821" y="12584"/>
                    <a:pt x="11095" y="12310"/>
                  </a:cubicBezTo>
                  <a:lnTo>
                    <a:pt x="10821" y="12067"/>
                  </a:lnTo>
                  <a:close/>
                  <a:moveTo>
                    <a:pt x="68786" y="13739"/>
                  </a:moveTo>
                  <a:lnTo>
                    <a:pt x="68482" y="13982"/>
                  </a:lnTo>
                  <a:cubicBezTo>
                    <a:pt x="68725" y="14256"/>
                    <a:pt x="68968" y="14560"/>
                    <a:pt x="69211" y="14833"/>
                  </a:cubicBezTo>
                  <a:lnTo>
                    <a:pt x="69515" y="14620"/>
                  </a:lnTo>
                  <a:cubicBezTo>
                    <a:pt x="69272" y="14316"/>
                    <a:pt x="69029" y="14013"/>
                    <a:pt x="68786" y="13739"/>
                  </a:cubicBezTo>
                  <a:close/>
                  <a:moveTo>
                    <a:pt x="9301" y="13769"/>
                  </a:moveTo>
                  <a:cubicBezTo>
                    <a:pt x="9028" y="14043"/>
                    <a:pt x="8785" y="14347"/>
                    <a:pt x="8572" y="14651"/>
                  </a:cubicBezTo>
                  <a:lnTo>
                    <a:pt x="8845" y="14894"/>
                  </a:lnTo>
                  <a:cubicBezTo>
                    <a:pt x="9089" y="14590"/>
                    <a:pt x="9332" y="14286"/>
                    <a:pt x="9575" y="14013"/>
                  </a:cubicBezTo>
                  <a:lnTo>
                    <a:pt x="9301" y="13769"/>
                  </a:lnTo>
                  <a:close/>
                  <a:moveTo>
                    <a:pt x="70214" y="15502"/>
                  </a:moveTo>
                  <a:lnTo>
                    <a:pt x="69910" y="15745"/>
                  </a:lnTo>
                  <a:cubicBezTo>
                    <a:pt x="70123" y="16049"/>
                    <a:pt x="70366" y="16353"/>
                    <a:pt x="70579" y="16657"/>
                  </a:cubicBezTo>
                  <a:lnTo>
                    <a:pt x="70883" y="16444"/>
                  </a:lnTo>
                  <a:cubicBezTo>
                    <a:pt x="70670" y="16110"/>
                    <a:pt x="70457" y="15806"/>
                    <a:pt x="70214" y="15502"/>
                  </a:cubicBezTo>
                  <a:close/>
                  <a:moveTo>
                    <a:pt x="7842" y="15563"/>
                  </a:moveTo>
                  <a:cubicBezTo>
                    <a:pt x="7630" y="15867"/>
                    <a:pt x="7386" y="16171"/>
                    <a:pt x="7174" y="16475"/>
                  </a:cubicBezTo>
                  <a:lnTo>
                    <a:pt x="7478" y="16687"/>
                  </a:lnTo>
                  <a:cubicBezTo>
                    <a:pt x="7690" y="16383"/>
                    <a:pt x="7933" y="16079"/>
                    <a:pt x="8146" y="15775"/>
                  </a:cubicBezTo>
                  <a:lnTo>
                    <a:pt x="7842" y="15563"/>
                  </a:lnTo>
                  <a:close/>
                  <a:moveTo>
                    <a:pt x="71552" y="17386"/>
                  </a:moveTo>
                  <a:lnTo>
                    <a:pt x="71217" y="17599"/>
                  </a:lnTo>
                  <a:cubicBezTo>
                    <a:pt x="71430" y="17903"/>
                    <a:pt x="71643" y="18207"/>
                    <a:pt x="71856" y="18541"/>
                  </a:cubicBezTo>
                  <a:lnTo>
                    <a:pt x="72160" y="18329"/>
                  </a:lnTo>
                  <a:cubicBezTo>
                    <a:pt x="71947" y="18025"/>
                    <a:pt x="71764" y="17690"/>
                    <a:pt x="71552" y="17386"/>
                  </a:cubicBezTo>
                  <a:close/>
                  <a:moveTo>
                    <a:pt x="6535" y="17417"/>
                  </a:moveTo>
                  <a:cubicBezTo>
                    <a:pt x="6323" y="17751"/>
                    <a:pt x="6110" y="18055"/>
                    <a:pt x="5897" y="18389"/>
                  </a:cubicBezTo>
                  <a:lnTo>
                    <a:pt x="6231" y="18602"/>
                  </a:lnTo>
                  <a:cubicBezTo>
                    <a:pt x="6414" y="18268"/>
                    <a:pt x="6626" y="17964"/>
                    <a:pt x="6839" y="17630"/>
                  </a:cubicBezTo>
                  <a:lnTo>
                    <a:pt x="6535" y="17417"/>
                  </a:lnTo>
                  <a:close/>
                  <a:moveTo>
                    <a:pt x="72768" y="19301"/>
                  </a:moveTo>
                  <a:lnTo>
                    <a:pt x="72433" y="19514"/>
                  </a:lnTo>
                  <a:cubicBezTo>
                    <a:pt x="72616" y="19818"/>
                    <a:pt x="72798" y="20152"/>
                    <a:pt x="72980" y="20487"/>
                  </a:cubicBezTo>
                  <a:lnTo>
                    <a:pt x="73315" y="20304"/>
                  </a:lnTo>
                  <a:cubicBezTo>
                    <a:pt x="73132" y="19970"/>
                    <a:pt x="72950" y="19636"/>
                    <a:pt x="72768" y="19301"/>
                  </a:cubicBezTo>
                  <a:close/>
                  <a:moveTo>
                    <a:pt x="5319" y="19362"/>
                  </a:moveTo>
                  <a:cubicBezTo>
                    <a:pt x="5107" y="19696"/>
                    <a:pt x="4924" y="20031"/>
                    <a:pt x="4742" y="20365"/>
                  </a:cubicBezTo>
                  <a:lnTo>
                    <a:pt x="5076" y="20548"/>
                  </a:lnTo>
                  <a:cubicBezTo>
                    <a:pt x="5259" y="20213"/>
                    <a:pt x="5441" y="19879"/>
                    <a:pt x="5623" y="19575"/>
                  </a:cubicBezTo>
                  <a:lnTo>
                    <a:pt x="5319" y="19362"/>
                  </a:lnTo>
                  <a:close/>
                  <a:moveTo>
                    <a:pt x="73862" y="21338"/>
                  </a:moveTo>
                  <a:lnTo>
                    <a:pt x="73527" y="21490"/>
                  </a:lnTo>
                  <a:cubicBezTo>
                    <a:pt x="73679" y="21824"/>
                    <a:pt x="73862" y="22159"/>
                    <a:pt x="74014" y="22523"/>
                  </a:cubicBezTo>
                  <a:lnTo>
                    <a:pt x="74348" y="22341"/>
                  </a:lnTo>
                  <a:cubicBezTo>
                    <a:pt x="74196" y="22007"/>
                    <a:pt x="74044" y="21672"/>
                    <a:pt x="73862" y="21338"/>
                  </a:cubicBezTo>
                  <a:close/>
                  <a:moveTo>
                    <a:pt x="4225" y="21399"/>
                  </a:moveTo>
                  <a:cubicBezTo>
                    <a:pt x="4043" y="21733"/>
                    <a:pt x="3860" y="22067"/>
                    <a:pt x="3708" y="22432"/>
                  </a:cubicBezTo>
                  <a:lnTo>
                    <a:pt x="4043" y="22584"/>
                  </a:lnTo>
                  <a:cubicBezTo>
                    <a:pt x="4195" y="22250"/>
                    <a:pt x="4377" y="21885"/>
                    <a:pt x="4560" y="21551"/>
                  </a:cubicBezTo>
                  <a:lnTo>
                    <a:pt x="4225" y="21399"/>
                  </a:lnTo>
                  <a:close/>
                  <a:moveTo>
                    <a:pt x="74834" y="23374"/>
                  </a:moveTo>
                  <a:lnTo>
                    <a:pt x="74500" y="23526"/>
                  </a:lnTo>
                  <a:cubicBezTo>
                    <a:pt x="74652" y="23891"/>
                    <a:pt x="74774" y="24225"/>
                    <a:pt x="74926" y="24590"/>
                  </a:cubicBezTo>
                  <a:lnTo>
                    <a:pt x="75290" y="24438"/>
                  </a:lnTo>
                  <a:cubicBezTo>
                    <a:pt x="75138" y="24073"/>
                    <a:pt x="74986" y="23739"/>
                    <a:pt x="74834" y="23374"/>
                  </a:cubicBezTo>
                  <a:close/>
                  <a:moveTo>
                    <a:pt x="3222" y="23466"/>
                  </a:moveTo>
                  <a:cubicBezTo>
                    <a:pt x="3070" y="23830"/>
                    <a:pt x="2918" y="24165"/>
                    <a:pt x="2797" y="24529"/>
                  </a:cubicBezTo>
                  <a:lnTo>
                    <a:pt x="3131" y="24681"/>
                  </a:lnTo>
                  <a:cubicBezTo>
                    <a:pt x="3283" y="24317"/>
                    <a:pt x="3435" y="23952"/>
                    <a:pt x="3587" y="23618"/>
                  </a:cubicBezTo>
                  <a:lnTo>
                    <a:pt x="3222" y="23466"/>
                  </a:lnTo>
                  <a:close/>
                  <a:moveTo>
                    <a:pt x="75686" y="25502"/>
                  </a:moveTo>
                  <a:lnTo>
                    <a:pt x="75321" y="25654"/>
                  </a:lnTo>
                  <a:cubicBezTo>
                    <a:pt x="75473" y="25988"/>
                    <a:pt x="75594" y="26353"/>
                    <a:pt x="75716" y="26718"/>
                  </a:cubicBezTo>
                  <a:lnTo>
                    <a:pt x="76081" y="26596"/>
                  </a:lnTo>
                  <a:cubicBezTo>
                    <a:pt x="75959" y="26232"/>
                    <a:pt x="75837" y="25867"/>
                    <a:pt x="75686" y="25502"/>
                  </a:cubicBezTo>
                  <a:close/>
                  <a:moveTo>
                    <a:pt x="2371" y="25593"/>
                  </a:moveTo>
                  <a:cubicBezTo>
                    <a:pt x="2249" y="25958"/>
                    <a:pt x="2128" y="26323"/>
                    <a:pt x="2006" y="26687"/>
                  </a:cubicBezTo>
                  <a:lnTo>
                    <a:pt x="2341" y="26809"/>
                  </a:lnTo>
                  <a:cubicBezTo>
                    <a:pt x="2462" y="26444"/>
                    <a:pt x="2614" y="26080"/>
                    <a:pt x="2736" y="25715"/>
                  </a:cubicBezTo>
                  <a:lnTo>
                    <a:pt x="2371" y="25593"/>
                  </a:lnTo>
                  <a:close/>
                  <a:moveTo>
                    <a:pt x="76415" y="27691"/>
                  </a:moveTo>
                  <a:lnTo>
                    <a:pt x="76050" y="27782"/>
                  </a:lnTo>
                  <a:cubicBezTo>
                    <a:pt x="76172" y="28146"/>
                    <a:pt x="76263" y="28511"/>
                    <a:pt x="76385" y="28876"/>
                  </a:cubicBezTo>
                  <a:lnTo>
                    <a:pt x="76749" y="28785"/>
                  </a:lnTo>
                  <a:cubicBezTo>
                    <a:pt x="76628" y="28420"/>
                    <a:pt x="76537" y="28055"/>
                    <a:pt x="76415" y="27691"/>
                  </a:cubicBezTo>
                  <a:close/>
                  <a:moveTo>
                    <a:pt x="1642" y="27782"/>
                  </a:moveTo>
                  <a:cubicBezTo>
                    <a:pt x="1550" y="28146"/>
                    <a:pt x="1429" y="28511"/>
                    <a:pt x="1338" y="28876"/>
                  </a:cubicBezTo>
                  <a:lnTo>
                    <a:pt x="1702" y="28998"/>
                  </a:lnTo>
                  <a:cubicBezTo>
                    <a:pt x="1794" y="28602"/>
                    <a:pt x="1915" y="28268"/>
                    <a:pt x="2006" y="27903"/>
                  </a:cubicBezTo>
                  <a:lnTo>
                    <a:pt x="1642" y="27782"/>
                  </a:lnTo>
                  <a:close/>
                  <a:moveTo>
                    <a:pt x="77023" y="29909"/>
                  </a:moveTo>
                  <a:lnTo>
                    <a:pt x="76658" y="29970"/>
                  </a:lnTo>
                  <a:cubicBezTo>
                    <a:pt x="76749" y="30365"/>
                    <a:pt x="76841" y="30730"/>
                    <a:pt x="76901" y="31095"/>
                  </a:cubicBezTo>
                  <a:lnTo>
                    <a:pt x="77266" y="31004"/>
                  </a:lnTo>
                  <a:cubicBezTo>
                    <a:pt x="77205" y="30639"/>
                    <a:pt x="77114" y="30274"/>
                    <a:pt x="77023" y="29909"/>
                  </a:cubicBezTo>
                  <a:close/>
                  <a:moveTo>
                    <a:pt x="1034" y="30001"/>
                  </a:moveTo>
                  <a:cubicBezTo>
                    <a:pt x="973" y="30365"/>
                    <a:pt x="882" y="30730"/>
                    <a:pt x="791" y="31125"/>
                  </a:cubicBezTo>
                  <a:lnTo>
                    <a:pt x="1186" y="31186"/>
                  </a:lnTo>
                  <a:cubicBezTo>
                    <a:pt x="1246" y="30821"/>
                    <a:pt x="1338" y="30457"/>
                    <a:pt x="1429" y="30092"/>
                  </a:cubicBezTo>
                  <a:lnTo>
                    <a:pt x="1034" y="30001"/>
                  </a:lnTo>
                  <a:close/>
                  <a:moveTo>
                    <a:pt x="77479" y="32128"/>
                  </a:moveTo>
                  <a:lnTo>
                    <a:pt x="77114" y="32219"/>
                  </a:lnTo>
                  <a:cubicBezTo>
                    <a:pt x="77175" y="32584"/>
                    <a:pt x="77236" y="32949"/>
                    <a:pt x="77296" y="33314"/>
                  </a:cubicBezTo>
                  <a:lnTo>
                    <a:pt x="77692" y="33283"/>
                  </a:lnTo>
                  <a:cubicBezTo>
                    <a:pt x="77631" y="32888"/>
                    <a:pt x="77570" y="32523"/>
                    <a:pt x="77479" y="32128"/>
                  </a:cubicBezTo>
                  <a:close/>
                  <a:moveTo>
                    <a:pt x="578" y="32250"/>
                  </a:moveTo>
                  <a:cubicBezTo>
                    <a:pt x="517" y="32615"/>
                    <a:pt x="456" y="33010"/>
                    <a:pt x="395" y="33374"/>
                  </a:cubicBezTo>
                  <a:lnTo>
                    <a:pt x="791" y="33435"/>
                  </a:lnTo>
                  <a:cubicBezTo>
                    <a:pt x="821" y="33040"/>
                    <a:pt x="882" y="32675"/>
                    <a:pt x="973" y="32311"/>
                  </a:cubicBezTo>
                  <a:lnTo>
                    <a:pt x="578" y="32250"/>
                  </a:lnTo>
                  <a:close/>
                  <a:moveTo>
                    <a:pt x="77813" y="34408"/>
                  </a:moveTo>
                  <a:lnTo>
                    <a:pt x="77448" y="34469"/>
                  </a:lnTo>
                  <a:cubicBezTo>
                    <a:pt x="77509" y="34833"/>
                    <a:pt x="77540" y="35198"/>
                    <a:pt x="77570" y="35593"/>
                  </a:cubicBezTo>
                  <a:lnTo>
                    <a:pt x="77935" y="35563"/>
                  </a:lnTo>
                  <a:cubicBezTo>
                    <a:pt x="77904" y="35168"/>
                    <a:pt x="77874" y="34803"/>
                    <a:pt x="77813" y="34408"/>
                  </a:cubicBezTo>
                  <a:close/>
                  <a:moveTo>
                    <a:pt x="243" y="34499"/>
                  </a:moveTo>
                  <a:cubicBezTo>
                    <a:pt x="213" y="34894"/>
                    <a:pt x="183" y="35259"/>
                    <a:pt x="152" y="35654"/>
                  </a:cubicBezTo>
                  <a:lnTo>
                    <a:pt x="517" y="35685"/>
                  </a:lnTo>
                  <a:cubicBezTo>
                    <a:pt x="547" y="35320"/>
                    <a:pt x="578" y="34925"/>
                    <a:pt x="639" y="34560"/>
                  </a:cubicBezTo>
                  <a:lnTo>
                    <a:pt x="243" y="34499"/>
                  </a:lnTo>
                  <a:close/>
                  <a:moveTo>
                    <a:pt x="78026" y="36688"/>
                  </a:moveTo>
                  <a:lnTo>
                    <a:pt x="77661" y="36718"/>
                  </a:lnTo>
                  <a:cubicBezTo>
                    <a:pt x="77692" y="37083"/>
                    <a:pt x="77692" y="37478"/>
                    <a:pt x="77692" y="37843"/>
                  </a:cubicBezTo>
                  <a:lnTo>
                    <a:pt x="78087" y="37843"/>
                  </a:lnTo>
                  <a:cubicBezTo>
                    <a:pt x="78087" y="37448"/>
                    <a:pt x="78056" y="37083"/>
                    <a:pt x="78026" y="36688"/>
                  </a:cubicBezTo>
                  <a:close/>
                  <a:moveTo>
                    <a:pt x="61" y="36809"/>
                  </a:moveTo>
                  <a:cubicBezTo>
                    <a:pt x="31" y="37174"/>
                    <a:pt x="31" y="37569"/>
                    <a:pt x="0" y="37934"/>
                  </a:cubicBezTo>
                  <a:lnTo>
                    <a:pt x="395" y="37964"/>
                  </a:lnTo>
                  <a:cubicBezTo>
                    <a:pt x="395" y="37569"/>
                    <a:pt x="426" y="37204"/>
                    <a:pt x="426" y="36809"/>
                  </a:cubicBezTo>
                  <a:close/>
                  <a:moveTo>
                    <a:pt x="77722" y="38967"/>
                  </a:moveTo>
                  <a:lnTo>
                    <a:pt x="77722" y="39058"/>
                  </a:lnTo>
                  <a:cubicBezTo>
                    <a:pt x="77722" y="39423"/>
                    <a:pt x="77722" y="39818"/>
                    <a:pt x="77692" y="40183"/>
                  </a:cubicBezTo>
                  <a:lnTo>
                    <a:pt x="78087" y="40183"/>
                  </a:lnTo>
                  <a:cubicBezTo>
                    <a:pt x="78087" y="39818"/>
                    <a:pt x="78117" y="39423"/>
                    <a:pt x="78087" y="39058"/>
                  </a:cubicBezTo>
                  <a:lnTo>
                    <a:pt x="78087" y="38967"/>
                  </a:lnTo>
                  <a:close/>
                  <a:moveTo>
                    <a:pt x="0" y="39089"/>
                  </a:moveTo>
                  <a:cubicBezTo>
                    <a:pt x="0" y="39454"/>
                    <a:pt x="0" y="39849"/>
                    <a:pt x="0" y="40244"/>
                  </a:cubicBezTo>
                  <a:lnTo>
                    <a:pt x="395" y="40213"/>
                  </a:lnTo>
                  <a:cubicBezTo>
                    <a:pt x="365" y="39849"/>
                    <a:pt x="365" y="39454"/>
                    <a:pt x="365" y="39089"/>
                  </a:cubicBezTo>
                  <a:close/>
                  <a:moveTo>
                    <a:pt x="77661" y="41308"/>
                  </a:moveTo>
                  <a:cubicBezTo>
                    <a:pt x="77631" y="41703"/>
                    <a:pt x="77600" y="42068"/>
                    <a:pt x="77570" y="42463"/>
                  </a:cubicBezTo>
                  <a:lnTo>
                    <a:pt x="77965" y="42493"/>
                  </a:lnTo>
                  <a:cubicBezTo>
                    <a:pt x="77996" y="42098"/>
                    <a:pt x="78026" y="41733"/>
                    <a:pt x="78026" y="41338"/>
                  </a:cubicBezTo>
                  <a:lnTo>
                    <a:pt x="77661" y="41308"/>
                  </a:lnTo>
                  <a:close/>
                  <a:moveTo>
                    <a:pt x="61" y="41369"/>
                  </a:moveTo>
                  <a:cubicBezTo>
                    <a:pt x="91" y="41764"/>
                    <a:pt x="122" y="42128"/>
                    <a:pt x="152" y="42524"/>
                  </a:cubicBezTo>
                  <a:lnTo>
                    <a:pt x="517" y="42493"/>
                  </a:lnTo>
                  <a:cubicBezTo>
                    <a:pt x="487" y="42098"/>
                    <a:pt x="456" y="41733"/>
                    <a:pt x="456" y="41369"/>
                  </a:cubicBezTo>
                  <a:close/>
                  <a:moveTo>
                    <a:pt x="77448" y="43587"/>
                  </a:moveTo>
                  <a:cubicBezTo>
                    <a:pt x="77418" y="43952"/>
                    <a:pt x="77357" y="44347"/>
                    <a:pt x="77327" y="44712"/>
                  </a:cubicBezTo>
                  <a:lnTo>
                    <a:pt x="77692" y="44773"/>
                  </a:lnTo>
                  <a:cubicBezTo>
                    <a:pt x="77752" y="44378"/>
                    <a:pt x="77783" y="44013"/>
                    <a:pt x="77844" y="43618"/>
                  </a:cubicBezTo>
                  <a:lnTo>
                    <a:pt x="77448" y="43587"/>
                  </a:lnTo>
                  <a:close/>
                  <a:moveTo>
                    <a:pt x="639" y="43618"/>
                  </a:moveTo>
                  <a:lnTo>
                    <a:pt x="274" y="43648"/>
                  </a:lnTo>
                  <a:cubicBezTo>
                    <a:pt x="304" y="44043"/>
                    <a:pt x="365" y="44408"/>
                    <a:pt x="426" y="44803"/>
                  </a:cubicBezTo>
                  <a:lnTo>
                    <a:pt x="791" y="44742"/>
                  </a:lnTo>
                  <a:cubicBezTo>
                    <a:pt x="730" y="44378"/>
                    <a:pt x="699" y="43983"/>
                    <a:pt x="639" y="43618"/>
                  </a:cubicBezTo>
                  <a:close/>
                  <a:moveTo>
                    <a:pt x="77114" y="45837"/>
                  </a:moveTo>
                  <a:cubicBezTo>
                    <a:pt x="77053" y="46201"/>
                    <a:pt x="76993" y="46566"/>
                    <a:pt x="76932" y="46931"/>
                  </a:cubicBezTo>
                  <a:lnTo>
                    <a:pt x="77296" y="47022"/>
                  </a:lnTo>
                  <a:cubicBezTo>
                    <a:pt x="77357" y="46657"/>
                    <a:pt x="77448" y="46262"/>
                    <a:pt x="77509" y="45897"/>
                  </a:cubicBezTo>
                  <a:lnTo>
                    <a:pt x="77114" y="45837"/>
                  </a:lnTo>
                  <a:close/>
                  <a:moveTo>
                    <a:pt x="973" y="45867"/>
                  </a:moveTo>
                  <a:lnTo>
                    <a:pt x="608" y="45928"/>
                  </a:lnTo>
                  <a:cubicBezTo>
                    <a:pt x="669" y="46293"/>
                    <a:pt x="730" y="46688"/>
                    <a:pt x="821" y="47053"/>
                  </a:cubicBezTo>
                  <a:lnTo>
                    <a:pt x="1186" y="46992"/>
                  </a:lnTo>
                  <a:cubicBezTo>
                    <a:pt x="1094" y="46597"/>
                    <a:pt x="1034" y="46232"/>
                    <a:pt x="973" y="45867"/>
                  </a:cubicBezTo>
                  <a:close/>
                  <a:moveTo>
                    <a:pt x="76689" y="48056"/>
                  </a:moveTo>
                  <a:cubicBezTo>
                    <a:pt x="76597" y="48420"/>
                    <a:pt x="76506" y="48785"/>
                    <a:pt x="76385" y="49150"/>
                  </a:cubicBezTo>
                  <a:lnTo>
                    <a:pt x="76749" y="49241"/>
                  </a:lnTo>
                  <a:cubicBezTo>
                    <a:pt x="76871" y="48876"/>
                    <a:pt x="76962" y="48511"/>
                    <a:pt x="77053" y="48147"/>
                  </a:cubicBezTo>
                  <a:lnTo>
                    <a:pt x="76689" y="48056"/>
                  </a:lnTo>
                  <a:close/>
                  <a:moveTo>
                    <a:pt x="1429" y="48086"/>
                  </a:moveTo>
                  <a:lnTo>
                    <a:pt x="1064" y="48177"/>
                  </a:lnTo>
                  <a:cubicBezTo>
                    <a:pt x="1155" y="48542"/>
                    <a:pt x="1246" y="48907"/>
                    <a:pt x="1338" y="49271"/>
                  </a:cubicBezTo>
                  <a:lnTo>
                    <a:pt x="1702" y="49180"/>
                  </a:lnTo>
                  <a:cubicBezTo>
                    <a:pt x="1611" y="48815"/>
                    <a:pt x="1520" y="48451"/>
                    <a:pt x="1429" y="48086"/>
                  </a:cubicBezTo>
                  <a:close/>
                  <a:moveTo>
                    <a:pt x="76081" y="50244"/>
                  </a:moveTo>
                  <a:cubicBezTo>
                    <a:pt x="75959" y="50609"/>
                    <a:pt x="75868" y="50974"/>
                    <a:pt x="75746" y="51338"/>
                  </a:cubicBezTo>
                  <a:lnTo>
                    <a:pt x="76081" y="51460"/>
                  </a:lnTo>
                  <a:cubicBezTo>
                    <a:pt x="76202" y="51095"/>
                    <a:pt x="76324" y="50730"/>
                    <a:pt x="76445" y="50335"/>
                  </a:cubicBezTo>
                  <a:lnTo>
                    <a:pt x="76081" y="50244"/>
                  </a:lnTo>
                  <a:close/>
                  <a:moveTo>
                    <a:pt x="2037" y="50274"/>
                  </a:moveTo>
                  <a:lnTo>
                    <a:pt x="1672" y="50396"/>
                  </a:lnTo>
                  <a:cubicBezTo>
                    <a:pt x="1763" y="50761"/>
                    <a:pt x="1885" y="51126"/>
                    <a:pt x="2006" y="51490"/>
                  </a:cubicBezTo>
                  <a:lnTo>
                    <a:pt x="2371" y="51369"/>
                  </a:lnTo>
                  <a:cubicBezTo>
                    <a:pt x="2249" y="51004"/>
                    <a:pt x="2128" y="50639"/>
                    <a:pt x="2037" y="50274"/>
                  </a:cubicBezTo>
                  <a:close/>
                  <a:moveTo>
                    <a:pt x="2766" y="52433"/>
                  </a:moveTo>
                  <a:lnTo>
                    <a:pt x="2401" y="52554"/>
                  </a:lnTo>
                  <a:cubicBezTo>
                    <a:pt x="2523" y="52919"/>
                    <a:pt x="2675" y="53284"/>
                    <a:pt x="2797" y="53618"/>
                  </a:cubicBezTo>
                  <a:lnTo>
                    <a:pt x="3161" y="53496"/>
                  </a:lnTo>
                  <a:cubicBezTo>
                    <a:pt x="3009" y="53132"/>
                    <a:pt x="2888" y="52797"/>
                    <a:pt x="2766" y="52433"/>
                  </a:cubicBezTo>
                  <a:close/>
                  <a:moveTo>
                    <a:pt x="75351" y="52402"/>
                  </a:moveTo>
                  <a:cubicBezTo>
                    <a:pt x="75230" y="52767"/>
                    <a:pt x="75078" y="53101"/>
                    <a:pt x="74956" y="53466"/>
                  </a:cubicBezTo>
                  <a:lnTo>
                    <a:pt x="75290" y="53618"/>
                  </a:lnTo>
                  <a:cubicBezTo>
                    <a:pt x="75442" y="53253"/>
                    <a:pt x="75594" y="52888"/>
                    <a:pt x="75716" y="52524"/>
                  </a:cubicBezTo>
                  <a:lnTo>
                    <a:pt x="75351" y="52402"/>
                  </a:lnTo>
                  <a:close/>
                  <a:moveTo>
                    <a:pt x="3587" y="54530"/>
                  </a:moveTo>
                  <a:lnTo>
                    <a:pt x="3253" y="54682"/>
                  </a:lnTo>
                  <a:cubicBezTo>
                    <a:pt x="3405" y="55047"/>
                    <a:pt x="3557" y="55381"/>
                    <a:pt x="3708" y="55715"/>
                  </a:cubicBezTo>
                  <a:lnTo>
                    <a:pt x="4073" y="55563"/>
                  </a:lnTo>
                  <a:cubicBezTo>
                    <a:pt x="3891" y="55229"/>
                    <a:pt x="3739" y="54864"/>
                    <a:pt x="3587" y="54530"/>
                  </a:cubicBezTo>
                  <a:close/>
                  <a:moveTo>
                    <a:pt x="74500" y="54499"/>
                  </a:moveTo>
                  <a:cubicBezTo>
                    <a:pt x="74348" y="54864"/>
                    <a:pt x="74196" y="55199"/>
                    <a:pt x="74044" y="55563"/>
                  </a:cubicBezTo>
                  <a:lnTo>
                    <a:pt x="74379" y="55715"/>
                  </a:lnTo>
                  <a:cubicBezTo>
                    <a:pt x="74530" y="55381"/>
                    <a:pt x="74713" y="55016"/>
                    <a:pt x="74865" y="54651"/>
                  </a:cubicBezTo>
                  <a:lnTo>
                    <a:pt x="74500" y="54499"/>
                  </a:lnTo>
                  <a:close/>
                  <a:moveTo>
                    <a:pt x="4560" y="56566"/>
                  </a:moveTo>
                  <a:lnTo>
                    <a:pt x="4225" y="56749"/>
                  </a:lnTo>
                  <a:cubicBezTo>
                    <a:pt x="4408" y="57083"/>
                    <a:pt x="4590" y="57417"/>
                    <a:pt x="4772" y="57752"/>
                  </a:cubicBezTo>
                  <a:lnTo>
                    <a:pt x="5076" y="57569"/>
                  </a:lnTo>
                  <a:cubicBezTo>
                    <a:pt x="4894" y="57265"/>
                    <a:pt x="4742" y="56931"/>
                    <a:pt x="4560" y="56566"/>
                  </a:cubicBezTo>
                  <a:close/>
                  <a:moveTo>
                    <a:pt x="73527" y="56566"/>
                  </a:moveTo>
                  <a:cubicBezTo>
                    <a:pt x="73375" y="56901"/>
                    <a:pt x="73193" y="57235"/>
                    <a:pt x="73011" y="57569"/>
                  </a:cubicBezTo>
                  <a:lnTo>
                    <a:pt x="73345" y="57752"/>
                  </a:lnTo>
                  <a:cubicBezTo>
                    <a:pt x="73527" y="57417"/>
                    <a:pt x="73710" y="57083"/>
                    <a:pt x="73862" y="56749"/>
                  </a:cubicBezTo>
                  <a:lnTo>
                    <a:pt x="73527" y="56566"/>
                  </a:lnTo>
                  <a:close/>
                  <a:moveTo>
                    <a:pt x="5654" y="58572"/>
                  </a:moveTo>
                  <a:lnTo>
                    <a:pt x="5319" y="58755"/>
                  </a:lnTo>
                  <a:cubicBezTo>
                    <a:pt x="5532" y="59089"/>
                    <a:pt x="5715" y="59424"/>
                    <a:pt x="5927" y="59727"/>
                  </a:cubicBezTo>
                  <a:lnTo>
                    <a:pt x="6231" y="59545"/>
                  </a:lnTo>
                  <a:cubicBezTo>
                    <a:pt x="6049" y="59211"/>
                    <a:pt x="5836" y="58876"/>
                    <a:pt x="5654" y="58572"/>
                  </a:cubicBezTo>
                  <a:close/>
                  <a:moveTo>
                    <a:pt x="72433" y="58572"/>
                  </a:moveTo>
                  <a:cubicBezTo>
                    <a:pt x="72251" y="58907"/>
                    <a:pt x="72038" y="59211"/>
                    <a:pt x="71856" y="59545"/>
                  </a:cubicBezTo>
                  <a:lnTo>
                    <a:pt x="72190" y="59727"/>
                  </a:lnTo>
                  <a:cubicBezTo>
                    <a:pt x="72372" y="59424"/>
                    <a:pt x="72585" y="59089"/>
                    <a:pt x="72768" y="58755"/>
                  </a:cubicBezTo>
                  <a:lnTo>
                    <a:pt x="72433" y="58572"/>
                  </a:lnTo>
                  <a:close/>
                  <a:moveTo>
                    <a:pt x="6839" y="60487"/>
                  </a:moveTo>
                  <a:lnTo>
                    <a:pt x="6535" y="60700"/>
                  </a:lnTo>
                  <a:cubicBezTo>
                    <a:pt x="6748" y="61004"/>
                    <a:pt x="6961" y="61338"/>
                    <a:pt x="7174" y="61642"/>
                  </a:cubicBezTo>
                  <a:lnTo>
                    <a:pt x="7508" y="61430"/>
                  </a:lnTo>
                  <a:cubicBezTo>
                    <a:pt x="7265" y="61126"/>
                    <a:pt x="7052" y="60791"/>
                    <a:pt x="6839" y="60487"/>
                  </a:cubicBezTo>
                  <a:close/>
                  <a:moveTo>
                    <a:pt x="71248" y="60487"/>
                  </a:moveTo>
                  <a:cubicBezTo>
                    <a:pt x="71035" y="60822"/>
                    <a:pt x="70822" y="61126"/>
                    <a:pt x="70609" y="61430"/>
                  </a:cubicBezTo>
                  <a:lnTo>
                    <a:pt x="70913" y="61642"/>
                  </a:lnTo>
                  <a:cubicBezTo>
                    <a:pt x="71126" y="61338"/>
                    <a:pt x="71339" y="61034"/>
                    <a:pt x="71552" y="60700"/>
                  </a:cubicBezTo>
                  <a:lnTo>
                    <a:pt x="71248" y="60487"/>
                  </a:lnTo>
                  <a:close/>
                  <a:moveTo>
                    <a:pt x="8177" y="62341"/>
                  </a:moveTo>
                  <a:lnTo>
                    <a:pt x="7873" y="62554"/>
                  </a:lnTo>
                  <a:cubicBezTo>
                    <a:pt x="8085" y="62858"/>
                    <a:pt x="8329" y="63162"/>
                    <a:pt x="8572" y="63466"/>
                  </a:cubicBezTo>
                  <a:lnTo>
                    <a:pt x="8876" y="63223"/>
                  </a:lnTo>
                  <a:cubicBezTo>
                    <a:pt x="8633" y="62949"/>
                    <a:pt x="8389" y="62645"/>
                    <a:pt x="8177" y="62341"/>
                  </a:cubicBezTo>
                  <a:close/>
                  <a:moveTo>
                    <a:pt x="69910" y="62341"/>
                  </a:moveTo>
                  <a:cubicBezTo>
                    <a:pt x="69698" y="62645"/>
                    <a:pt x="69454" y="62949"/>
                    <a:pt x="69211" y="63253"/>
                  </a:cubicBezTo>
                  <a:lnTo>
                    <a:pt x="69515" y="63497"/>
                  </a:lnTo>
                  <a:cubicBezTo>
                    <a:pt x="69758" y="63193"/>
                    <a:pt x="70002" y="62889"/>
                    <a:pt x="70214" y="62585"/>
                  </a:cubicBezTo>
                  <a:lnTo>
                    <a:pt x="69910" y="62341"/>
                  </a:lnTo>
                  <a:close/>
                  <a:moveTo>
                    <a:pt x="9575" y="64104"/>
                  </a:moveTo>
                  <a:lnTo>
                    <a:pt x="9301" y="64348"/>
                  </a:lnTo>
                  <a:cubicBezTo>
                    <a:pt x="9544" y="64652"/>
                    <a:pt x="9788" y="64925"/>
                    <a:pt x="10061" y="65199"/>
                  </a:cubicBezTo>
                  <a:lnTo>
                    <a:pt x="10335" y="64955"/>
                  </a:lnTo>
                  <a:cubicBezTo>
                    <a:pt x="10092" y="64682"/>
                    <a:pt x="9818" y="64378"/>
                    <a:pt x="9575" y="64104"/>
                  </a:cubicBezTo>
                  <a:close/>
                  <a:moveTo>
                    <a:pt x="68512" y="64104"/>
                  </a:moveTo>
                  <a:cubicBezTo>
                    <a:pt x="68269" y="64408"/>
                    <a:pt x="67995" y="64682"/>
                    <a:pt x="67752" y="64986"/>
                  </a:cubicBezTo>
                  <a:lnTo>
                    <a:pt x="68026" y="65229"/>
                  </a:lnTo>
                  <a:cubicBezTo>
                    <a:pt x="68299" y="64955"/>
                    <a:pt x="68543" y="64652"/>
                    <a:pt x="68786" y="64378"/>
                  </a:cubicBezTo>
                  <a:lnTo>
                    <a:pt x="68512" y="64104"/>
                  </a:lnTo>
                  <a:close/>
                  <a:moveTo>
                    <a:pt x="11095" y="65776"/>
                  </a:moveTo>
                  <a:lnTo>
                    <a:pt x="10821" y="66050"/>
                  </a:lnTo>
                  <a:cubicBezTo>
                    <a:pt x="11095" y="66323"/>
                    <a:pt x="11368" y="66597"/>
                    <a:pt x="11642" y="66870"/>
                  </a:cubicBezTo>
                  <a:lnTo>
                    <a:pt x="11915" y="66597"/>
                  </a:lnTo>
                  <a:cubicBezTo>
                    <a:pt x="11642" y="66323"/>
                    <a:pt x="11368" y="66050"/>
                    <a:pt x="11095" y="65776"/>
                  </a:cubicBezTo>
                  <a:close/>
                  <a:moveTo>
                    <a:pt x="66992" y="65807"/>
                  </a:moveTo>
                  <a:cubicBezTo>
                    <a:pt x="66719" y="66080"/>
                    <a:pt x="66445" y="66354"/>
                    <a:pt x="66172" y="66627"/>
                  </a:cubicBezTo>
                  <a:lnTo>
                    <a:pt x="66445" y="66870"/>
                  </a:lnTo>
                  <a:cubicBezTo>
                    <a:pt x="66719" y="66627"/>
                    <a:pt x="66992" y="66354"/>
                    <a:pt x="67266" y="66080"/>
                  </a:cubicBezTo>
                  <a:lnTo>
                    <a:pt x="66992" y="65807"/>
                  </a:lnTo>
                  <a:close/>
                  <a:moveTo>
                    <a:pt x="12736" y="67387"/>
                  </a:moveTo>
                  <a:lnTo>
                    <a:pt x="12462" y="67661"/>
                  </a:lnTo>
                  <a:cubicBezTo>
                    <a:pt x="12736" y="67934"/>
                    <a:pt x="13040" y="68177"/>
                    <a:pt x="13314" y="68421"/>
                  </a:cubicBezTo>
                  <a:lnTo>
                    <a:pt x="13557" y="68147"/>
                  </a:lnTo>
                  <a:cubicBezTo>
                    <a:pt x="13283" y="67904"/>
                    <a:pt x="13010" y="67630"/>
                    <a:pt x="12736" y="67387"/>
                  </a:cubicBezTo>
                  <a:close/>
                  <a:moveTo>
                    <a:pt x="65351" y="67387"/>
                  </a:moveTo>
                  <a:cubicBezTo>
                    <a:pt x="65077" y="67661"/>
                    <a:pt x="64804" y="67904"/>
                    <a:pt x="64530" y="68147"/>
                  </a:cubicBezTo>
                  <a:lnTo>
                    <a:pt x="64773" y="68451"/>
                  </a:lnTo>
                  <a:cubicBezTo>
                    <a:pt x="65047" y="68177"/>
                    <a:pt x="65351" y="67934"/>
                    <a:pt x="65625" y="67661"/>
                  </a:cubicBezTo>
                  <a:lnTo>
                    <a:pt x="65351" y="67387"/>
                  </a:lnTo>
                  <a:close/>
                  <a:moveTo>
                    <a:pt x="14438" y="68877"/>
                  </a:moveTo>
                  <a:lnTo>
                    <a:pt x="14195" y="69180"/>
                  </a:lnTo>
                  <a:cubicBezTo>
                    <a:pt x="14499" y="69424"/>
                    <a:pt x="14773" y="69667"/>
                    <a:pt x="15076" y="69880"/>
                  </a:cubicBezTo>
                  <a:lnTo>
                    <a:pt x="15320" y="69576"/>
                  </a:lnTo>
                  <a:cubicBezTo>
                    <a:pt x="15016" y="69363"/>
                    <a:pt x="14712" y="69120"/>
                    <a:pt x="14438" y="68877"/>
                  </a:cubicBezTo>
                  <a:close/>
                  <a:moveTo>
                    <a:pt x="63649" y="68877"/>
                  </a:moveTo>
                  <a:cubicBezTo>
                    <a:pt x="63345" y="69120"/>
                    <a:pt x="63071" y="69363"/>
                    <a:pt x="62767" y="69606"/>
                  </a:cubicBezTo>
                  <a:lnTo>
                    <a:pt x="63011" y="69910"/>
                  </a:lnTo>
                  <a:cubicBezTo>
                    <a:pt x="63314" y="69667"/>
                    <a:pt x="63588" y="69424"/>
                    <a:pt x="63892" y="69180"/>
                  </a:cubicBezTo>
                  <a:lnTo>
                    <a:pt x="63649" y="68877"/>
                  </a:lnTo>
                  <a:close/>
                  <a:moveTo>
                    <a:pt x="16232" y="70275"/>
                  </a:moveTo>
                  <a:lnTo>
                    <a:pt x="15988" y="70579"/>
                  </a:lnTo>
                  <a:cubicBezTo>
                    <a:pt x="16323" y="70822"/>
                    <a:pt x="16627" y="71035"/>
                    <a:pt x="16931" y="71247"/>
                  </a:cubicBezTo>
                  <a:lnTo>
                    <a:pt x="17143" y="70943"/>
                  </a:lnTo>
                  <a:cubicBezTo>
                    <a:pt x="16839" y="70731"/>
                    <a:pt x="16535" y="70487"/>
                    <a:pt x="16232" y="70275"/>
                  </a:cubicBezTo>
                  <a:close/>
                  <a:moveTo>
                    <a:pt x="61855" y="70275"/>
                  </a:moveTo>
                  <a:cubicBezTo>
                    <a:pt x="61552" y="70518"/>
                    <a:pt x="61248" y="70731"/>
                    <a:pt x="60944" y="70943"/>
                  </a:cubicBezTo>
                  <a:lnTo>
                    <a:pt x="61156" y="71247"/>
                  </a:lnTo>
                  <a:cubicBezTo>
                    <a:pt x="61460" y="71035"/>
                    <a:pt x="61764" y="70822"/>
                    <a:pt x="62099" y="70579"/>
                  </a:cubicBezTo>
                  <a:lnTo>
                    <a:pt x="61855" y="70275"/>
                  </a:lnTo>
                  <a:close/>
                  <a:moveTo>
                    <a:pt x="18086" y="71551"/>
                  </a:moveTo>
                  <a:lnTo>
                    <a:pt x="17903" y="71886"/>
                  </a:lnTo>
                  <a:cubicBezTo>
                    <a:pt x="18207" y="72098"/>
                    <a:pt x="18542" y="72281"/>
                    <a:pt x="18876" y="72494"/>
                  </a:cubicBezTo>
                  <a:lnTo>
                    <a:pt x="19058" y="72159"/>
                  </a:lnTo>
                  <a:cubicBezTo>
                    <a:pt x="18724" y="71977"/>
                    <a:pt x="18420" y="71764"/>
                    <a:pt x="18086" y="71551"/>
                  </a:cubicBezTo>
                  <a:close/>
                  <a:moveTo>
                    <a:pt x="60001" y="71551"/>
                  </a:moveTo>
                  <a:cubicBezTo>
                    <a:pt x="59667" y="71764"/>
                    <a:pt x="59363" y="71977"/>
                    <a:pt x="59029" y="72159"/>
                  </a:cubicBezTo>
                  <a:lnTo>
                    <a:pt x="59241" y="72494"/>
                  </a:lnTo>
                  <a:cubicBezTo>
                    <a:pt x="59545" y="72311"/>
                    <a:pt x="59880" y="72098"/>
                    <a:pt x="60184" y="71886"/>
                  </a:cubicBezTo>
                  <a:lnTo>
                    <a:pt x="60001" y="71551"/>
                  </a:lnTo>
                  <a:close/>
                  <a:moveTo>
                    <a:pt x="20031" y="72737"/>
                  </a:moveTo>
                  <a:lnTo>
                    <a:pt x="19849" y="73071"/>
                  </a:lnTo>
                  <a:cubicBezTo>
                    <a:pt x="20183" y="73253"/>
                    <a:pt x="20517" y="73436"/>
                    <a:pt x="20852" y="73618"/>
                  </a:cubicBezTo>
                  <a:lnTo>
                    <a:pt x="21034" y="73284"/>
                  </a:lnTo>
                  <a:cubicBezTo>
                    <a:pt x="20700" y="73102"/>
                    <a:pt x="20365" y="72919"/>
                    <a:pt x="20031" y="72737"/>
                  </a:cubicBezTo>
                  <a:close/>
                  <a:moveTo>
                    <a:pt x="58056" y="72737"/>
                  </a:moveTo>
                  <a:cubicBezTo>
                    <a:pt x="57722" y="72919"/>
                    <a:pt x="57387" y="73102"/>
                    <a:pt x="57053" y="73284"/>
                  </a:cubicBezTo>
                  <a:lnTo>
                    <a:pt x="57235" y="73618"/>
                  </a:lnTo>
                  <a:cubicBezTo>
                    <a:pt x="57570" y="73436"/>
                    <a:pt x="57904" y="73253"/>
                    <a:pt x="58238" y="73071"/>
                  </a:cubicBezTo>
                  <a:lnTo>
                    <a:pt x="58056" y="72737"/>
                  </a:lnTo>
                  <a:close/>
                  <a:moveTo>
                    <a:pt x="22067" y="73801"/>
                  </a:moveTo>
                  <a:lnTo>
                    <a:pt x="21885" y="74135"/>
                  </a:lnTo>
                  <a:cubicBezTo>
                    <a:pt x="22219" y="74317"/>
                    <a:pt x="22584" y="74469"/>
                    <a:pt x="22919" y="74621"/>
                  </a:cubicBezTo>
                  <a:lnTo>
                    <a:pt x="23071" y="74287"/>
                  </a:lnTo>
                  <a:cubicBezTo>
                    <a:pt x="22736" y="74135"/>
                    <a:pt x="22402" y="73953"/>
                    <a:pt x="22067" y="73801"/>
                  </a:cubicBezTo>
                  <a:close/>
                  <a:moveTo>
                    <a:pt x="56050" y="73801"/>
                  </a:moveTo>
                  <a:cubicBezTo>
                    <a:pt x="55716" y="73953"/>
                    <a:pt x="55381" y="74135"/>
                    <a:pt x="55016" y="74287"/>
                  </a:cubicBezTo>
                  <a:lnTo>
                    <a:pt x="55168" y="74621"/>
                  </a:lnTo>
                  <a:cubicBezTo>
                    <a:pt x="55533" y="74469"/>
                    <a:pt x="55868" y="74317"/>
                    <a:pt x="56232" y="74135"/>
                  </a:cubicBezTo>
                  <a:lnTo>
                    <a:pt x="56050" y="73801"/>
                  </a:lnTo>
                  <a:close/>
                  <a:moveTo>
                    <a:pt x="53983" y="74743"/>
                  </a:moveTo>
                  <a:cubicBezTo>
                    <a:pt x="53649" y="74864"/>
                    <a:pt x="53284" y="75016"/>
                    <a:pt x="52950" y="75138"/>
                  </a:cubicBezTo>
                  <a:lnTo>
                    <a:pt x="53071" y="75503"/>
                  </a:lnTo>
                  <a:cubicBezTo>
                    <a:pt x="53436" y="75381"/>
                    <a:pt x="53801" y="75229"/>
                    <a:pt x="54135" y="75077"/>
                  </a:cubicBezTo>
                  <a:lnTo>
                    <a:pt x="53983" y="74743"/>
                  </a:lnTo>
                  <a:close/>
                  <a:moveTo>
                    <a:pt x="24134" y="74743"/>
                  </a:moveTo>
                  <a:lnTo>
                    <a:pt x="23982" y="75077"/>
                  </a:lnTo>
                  <a:cubicBezTo>
                    <a:pt x="24347" y="75229"/>
                    <a:pt x="24682" y="75381"/>
                    <a:pt x="25046" y="75533"/>
                  </a:cubicBezTo>
                  <a:lnTo>
                    <a:pt x="25198" y="75168"/>
                  </a:lnTo>
                  <a:cubicBezTo>
                    <a:pt x="24834" y="75016"/>
                    <a:pt x="24469" y="74895"/>
                    <a:pt x="24134" y="74743"/>
                  </a:cubicBezTo>
                  <a:close/>
                  <a:moveTo>
                    <a:pt x="51886" y="75533"/>
                  </a:moveTo>
                  <a:cubicBezTo>
                    <a:pt x="51521" y="75685"/>
                    <a:pt x="51156" y="75807"/>
                    <a:pt x="50791" y="75898"/>
                  </a:cubicBezTo>
                  <a:lnTo>
                    <a:pt x="50913" y="76263"/>
                  </a:lnTo>
                  <a:cubicBezTo>
                    <a:pt x="51278" y="76141"/>
                    <a:pt x="51643" y="76019"/>
                    <a:pt x="52007" y="75898"/>
                  </a:cubicBezTo>
                  <a:lnTo>
                    <a:pt x="51886" y="75533"/>
                  </a:lnTo>
                  <a:close/>
                  <a:moveTo>
                    <a:pt x="26262" y="75564"/>
                  </a:moveTo>
                  <a:lnTo>
                    <a:pt x="26141" y="75928"/>
                  </a:lnTo>
                  <a:cubicBezTo>
                    <a:pt x="26475" y="76050"/>
                    <a:pt x="26840" y="76171"/>
                    <a:pt x="27204" y="76293"/>
                  </a:cubicBezTo>
                  <a:lnTo>
                    <a:pt x="27326" y="75928"/>
                  </a:lnTo>
                  <a:cubicBezTo>
                    <a:pt x="26961" y="75807"/>
                    <a:pt x="26596" y="75685"/>
                    <a:pt x="26262" y="75564"/>
                  </a:cubicBezTo>
                  <a:close/>
                  <a:moveTo>
                    <a:pt x="28420" y="76232"/>
                  </a:moveTo>
                  <a:lnTo>
                    <a:pt x="28329" y="76597"/>
                  </a:lnTo>
                  <a:cubicBezTo>
                    <a:pt x="28694" y="76719"/>
                    <a:pt x="29059" y="76810"/>
                    <a:pt x="29423" y="76901"/>
                  </a:cubicBezTo>
                  <a:lnTo>
                    <a:pt x="29514" y="76536"/>
                  </a:lnTo>
                  <a:cubicBezTo>
                    <a:pt x="29150" y="76445"/>
                    <a:pt x="28785" y="76354"/>
                    <a:pt x="28420" y="76232"/>
                  </a:cubicBezTo>
                  <a:close/>
                  <a:moveTo>
                    <a:pt x="49728" y="76232"/>
                  </a:moveTo>
                  <a:cubicBezTo>
                    <a:pt x="49332" y="76354"/>
                    <a:pt x="48998" y="76445"/>
                    <a:pt x="48603" y="76536"/>
                  </a:cubicBezTo>
                  <a:lnTo>
                    <a:pt x="48725" y="76901"/>
                  </a:lnTo>
                  <a:cubicBezTo>
                    <a:pt x="49089" y="76810"/>
                    <a:pt x="49454" y="76719"/>
                    <a:pt x="49819" y="76597"/>
                  </a:cubicBezTo>
                  <a:lnTo>
                    <a:pt x="49728" y="76232"/>
                  </a:lnTo>
                  <a:close/>
                  <a:moveTo>
                    <a:pt x="47509" y="76779"/>
                  </a:moveTo>
                  <a:cubicBezTo>
                    <a:pt x="47144" y="76871"/>
                    <a:pt x="46779" y="76962"/>
                    <a:pt x="46384" y="77023"/>
                  </a:cubicBezTo>
                  <a:lnTo>
                    <a:pt x="46475" y="77387"/>
                  </a:lnTo>
                  <a:cubicBezTo>
                    <a:pt x="46840" y="77326"/>
                    <a:pt x="47235" y="77266"/>
                    <a:pt x="47600" y="77175"/>
                  </a:cubicBezTo>
                  <a:lnTo>
                    <a:pt x="47509" y="76779"/>
                  </a:lnTo>
                  <a:close/>
                  <a:moveTo>
                    <a:pt x="30609" y="76810"/>
                  </a:moveTo>
                  <a:lnTo>
                    <a:pt x="30548" y="77175"/>
                  </a:lnTo>
                  <a:cubicBezTo>
                    <a:pt x="30913" y="77266"/>
                    <a:pt x="31277" y="77326"/>
                    <a:pt x="31673" y="77418"/>
                  </a:cubicBezTo>
                  <a:lnTo>
                    <a:pt x="31733" y="77023"/>
                  </a:lnTo>
                  <a:cubicBezTo>
                    <a:pt x="31369" y="76962"/>
                    <a:pt x="30973" y="76871"/>
                    <a:pt x="30609" y="76810"/>
                  </a:cubicBezTo>
                  <a:close/>
                  <a:moveTo>
                    <a:pt x="45290" y="77235"/>
                  </a:moveTo>
                  <a:cubicBezTo>
                    <a:pt x="44925" y="77296"/>
                    <a:pt x="44530" y="77326"/>
                    <a:pt x="44165" y="77387"/>
                  </a:cubicBezTo>
                  <a:lnTo>
                    <a:pt x="44196" y="77752"/>
                  </a:lnTo>
                  <a:cubicBezTo>
                    <a:pt x="44591" y="77722"/>
                    <a:pt x="44955" y="77661"/>
                    <a:pt x="45351" y="77600"/>
                  </a:cubicBezTo>
                  <a:lnTo>
                    <a:pt x="45290" y="77235"/>
                  </a:lnTo>
                  <a:close/>
                  <a:moveTo>
                    <a:pt x="32858" y="77235"/>
                  </a:moveTo>
                  <a:lnTo>
                    <a:pt x="32797" y="77600"/>
                  </a:lnTo>
                  <a:cubicBezTo>
                    <a:pt x="33162" y="77661"/>
                    <a:pt x="33557" y="77722"/>
                    <a:pt x="33922" y="77782"/>
                  </a:cubicBezTo>
                  <a:lnTo>
                    <a:pt x="33983" y="77387"/>
                  </a:lnTo>
                  <a:cubicBezTo>
                    <a:pt x="33587" y="77357"/>
                    <a:pt x="33223" y="77296"/>
                    <a:pt x="32858" y="77235"/>
                  </a:cubicBezTo>
                  <a:close/>
                  <a:moveTo>
                    <a:pt x="35107" y="77539"/>
                  </a:moveTo>
                  <a:lnTo>
                    <a:pt x="35077" y="77904"/>
                  </a:lnTo>
                  <a:cubicBezTo>
                    <a:pt x="35442" y="77934"/>
                    <a:pt x="35806" y="77965"/>
                    <a:pt x="36201" y="77995"/>
                  </a:cubicBezTo>
                  <a:lnTo>
                    <a:pt x="36232" y="77630"/>
                  </a:lnTo>
                  <a:cubicBezTo>
                    <a:pt x="35867" y="77600"/>
                    <a:pt x="35472" y="77570"/>
                    <a:pt x="35107" y="77539"/>
                  </a:cubicBezTo>
                  <a:close/>
                  <a:moveTo>
                    <a:pt x="43041" y="77509"/>
                  </a:moveTo>
                  <a:cubicBezTo>
                    <a:pt x="42645" y="77570"/>
                    <a:pt x="42281" y="77600"/>
                    <a:pt x="41885" y="77630"/>
                  </a:cubicBezTo>
                  <a:lnTo>
                    <a:pt x="41916" y="77995"/>
                  </a:lnTo>
                  <a:cubicBezTo>
                    <a:pt x="42311" y="77965"/>
                    <a:pt x="42676" y="77934"/>
                    <a:pt x="43071" y="77904"/>
                  </a:cubicBezTo>
                  <a:lnTo>
                    <a:pt x="43041" y="77509"/>
                  </a:lnTo>
                  <a:close/>
                  <a:moveTo>
                    <a:pt x="37357" y="77691"/>
                  </a:moveTo>
                  <a:lnTo>
                    <a:pt x="37357" y="78056"/>
                  </a:lnTo>
                  <a:cubicBezTo>
                    <a:pt x="37721" y="78086"/>
                    <a:pt x="38116" y="78086"/>
                    <a:pt x="38481" y="78086"/>
                  </a:cubicBezTo>
                  <a:lnTo>
                    <a:pt x="38512" y="77722"/>
                  </a:lnTo>
                  <a:cubicBezTo>
                    <a:pt x="38116" y="77722"/>
                    <a:pt x="37752" y="77691"/>
                    <a:pt x="37357" y="77691"/>
                  </a:cubicBezTo>
                  <a:close/>
                  <a:moveTo>
                    <a:pt x="40761" y="77691"/>
                  </a:moveTo>
                  <a:cubicBezTo>
                    <a:pt x="40396" y="77691"/>
                    <a:pt x="40031" y="77722"/>
                    <a:pt x="39636" y="77722"/>
                  </a:cubicBezTo>
                  <a:lnTo>
                    <a:pt x="39636" y="78086"/>
                  </a:lnTo>
                  <a:cubicBezTo>
                    <a:pt x="40031" y="78086"/>
                    <a:pt x="40396" y="78086"/>
                    <a:pt x="40791" y="78056"/>
                  </a:cubicBezTo>
                  <a:lnTo>
                    <a:pt x="40761" y="7769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4633545" y="1577825"/>
              <a:ext cx="1060825" cy="1060825"/>
            </a:xfrm>
            <a:custGeom>
              <a:avLst/>
              <a:gdLst/>
              <a:ahLst/>
              <a:cxnLst/>
              <a:rect l="l" t="t" r="r" b="b"/>
              <a:pathLst>
                <a:path w="42433" h="42433" extrusionOk="0">
                  <a:moveTo>
                    <a:pt x="21156" y="0"/>
                  </a:moveTo>
                  <a:cubicBezTo>
                    <a:pt x="20761" y="0"/>
                    <a:pt x="20366" y="0"/>
                    <a:pt x="20001" y="31"/>
                  </a:cubicBezTo>
                  <a:lnTo>
                    <a:pt x="20031" y="395"/>
                  </a:lnTo>
                  <a:cubicBezTo>
                    <a:pt x="20396" y="395"/>
                    <a:pt x="20761" y="365"/>
                    <a:pt x="21156" y="365"/>
                  </a:cubicBezTo>
                  <a:lnTo>
                    <a:pt x="21156" y="0"/>
                  </a:lnTo>
                  <a:close/>
                  <a:moveTo>
                    <a:pt x="22281" y="31"/>
                  </a:moveTo>
                  <a:lnTo>
                    <a:pt x="22281" y="395"/>
                  </a:lnTo>
                  <a:cubicBezTo>
                    <a:pt x="22645" y="426"/>
                    <a:pt x="23010" y="456"/>
                    <a:pt x="23405" y="487"/>
                  </a:cubicBezTo>
                  <a:lnTo>
                    <a:pt x="23436" y="92"/>
                  </a:lnTo>
                  <a:cubicBezTo>
                    <a:pt x="23040" y="61"/>
                    <a:pt x="22676" y="31"/>
                    <a:pt x="22281" y="31"/>
                  </a:cubicBezTo>
                  <a:close/>
                  <a:moveTo>
                    <a:pt x="18846" y="122"/>
                  </a:moveTo>
                  <a:cubicBezTo>
                    <a:pt x="18481" y="152"/>
                    <a:pt x="18086" y="213"/>
                    <a:pt x="17721" y="274"/>
                  </a:cubicBezTo>
                  <a:lnTo>
                    <a:pt x="17782" y="639"/>
                  </a:lnTo>
                  <a:cubicBezTo>
                    <a:pt x="18147" y="578"/>
                    <a:pt x="18511" y="547"/>
                    <a:pt x="18907" y="487"/>
                  </a:cubicBezTo>
                  <a:lnTo>
                    <a:pt x="18846" y="122"/>
                  </a:lnTo>
                  <a:close/>
                  <a:moveTo>
                    <a:pt x="24560" y="244"/>
                  </a:moveTo>
                  <a:lnTo>
                    <a:pt x="24499" y="639"/>
                  </a:lnTo>
                  <a:cubicBezTo>
                    <a:pt x="24895" y="699"/>
                    <a:pt x="25259" y="760"/>
                    <a:pt x="25624" y="851"/>
                  </a:cubicBezTo>
                  <a:lnTo>
                    <a:pt x="25715" y="456"/>
                  </a:lnTo>
                  <a:cubicBezTo>
                    <a:pt x="25320" y="395"/>
                    <a:pt x="24955" y="304"/>
                    <a:pt x="24560" y="244"/>
                  </a:cubicBezTo>
                  <a:close/>
                  <a:moveTo>
                    <a:pt x="16597" y="487"/>
                  </a:moveTo>
                  <a:cubicBezTo>
                    <a:pt x="16201" y="578"/>
                    <a:pt x="15837" y="669"/>
                    <a:pt x="15472" y="760"/>
                  </a:cubicBezTo>
                  <a:lnTo>
                    <a:pt x="15563" y="1125"/>
                  </a:lnTo>
                  <a:cubicBezTo>
                    <a:pt x="15928" y="1034"/>
                    <a:pt x="16293" y="943"/>
                    <a:pt x="16657" y="851"/>
                  </a:cubicBezTo>
                  <a:lnTo>
                    <a:pt x="16597" y="487"/>
                  </a:lnTo>
                  <a:close/>
                  <a:moveTo>
                    <a:pt x="26810" y="730"/>
                  </a:moveTo>
                  <a:lnTo>
                    <a:pt x="26718" y="1095"/>
                  </a:lnTo>
                  <a:cubicBezTo>
                    <a:pt x="27083" y="1216"/>
                    <a:pt x="27448" y="1307"/>
                    <a:pt x="27782" y="1429"/>
                  </a:cubicBezTo>
                  <a:lnTo>
                    <a:pt x="27904" y="1064"/>
                  </a:lnTo>
                  <a:cubicBezTo>
                    <a:pt x="27569" y="943"/>
                    <a:pt x="27174" y="851"/>
                    <a:pt x="26810" y="730"/>
                  </a:cubicBezTo>
                  <a:close/>
                  <a:moveTo>
                    <a:pt x="14378" y="1095"/>
                  </a:moveTo>
                  <a:cubicBezTo>
                    <a:pt x="14013" y="1216"/>
                    <a:pt x="13648" y="1368"/>
                    <a:pt x="13283" y="1520"/>
                  </a:cubicBezTo>
                  <a:lnTo>
                    <a:pt x="13435" y="1854"/>
                  </a:lnTo>
                  <a:cubicBezTo>
                    <a:pt x="13800" y="1733"/>
                    <a:pt x="14134" y="1581"/>
                    <a:pt x="14499" y="1459"/>
                  </a:cubicBezTo>
                  <a:lnTo>
                    <a:pt x="14378" y="1095"/>
                  </a:lnTo>
                  <a:close/>
                  <a:moveTo>
                    <a:pt x="28998" y="1459"/>
                  </a:moveTo>
                  <a:lnTo>
                    <a:pt x="28876" y="1824"/>
                  </a:lnTo>
                  <a:cubicBezTo>
                    <a:pt x="29211" y="1946"/>
                    <a:pt x="29545" y="2098"/>
                    <a:pt x="29910" y="2250"/>
                  </a:cubicBezTo>
                  <a:lnTo>
                    <a:pt x="30062" y="1915"/>
                  </a:lnTo>
                  <a:cubicBezTo>
                    <a:pt x="29727" y="1763"/>
                    <a:pt x="29363" y="1611"/>
                    <a:pt x="28998" y="1459"/>
                  </a:cubicBezTo>
                  <a:close/>
                  <a:moveTo>
                    <a:pt x="12250" y="1976"/>
                  </a:moveTo>
                  <a:cubicBezTo>
                    <a:pt x="11885" y="2128"/>
                    <a:pt x="11551" y="2310"/>
                    <a:pt x="11217" y="2493"/>
                  </a:cubicBezTo>
                  <a:lnTo>
                    <a:pt x="11399" y="2827"/>
                  </a:lnTo>
                  <a:cubicBezTo>
                    <a:pt x="11733" y="2645"/>
                    <a:pt x="12068" y="2462"/>
                    <a:pt x="12402" y="2310"/>
                  </a:cubicBezTo>
                  <a:lnTo>
                    <a:pt x="12250" y="1976"/>
                  </a:lnTo>
                  <a:close/>
                  <a:moveTo>
                    <a:pt x="31095" y="2432"/>
                  </a:moveTo>
                  <a:lnTo>
                    <a:pt x="30913" y="2766"/>
                  </a:lnTo>
                  <a:cubicBezTo>
                    <a:pt x="31247" y="2949"/>
                    <a:pt x="31582" y="3131"/>
                    <a:pt x="31886" y="3313"/>
                  </a:cubicBezTo>
                  <a:lnTo>
                    <a:pt x="32098" y="2979"/>
                  </a:lnTo>
                  <a:cubicBezTo>
                    <a:pt x="31764" y="2797"/>
                    <a:pt x="31430" y="2614"/>
                    <a:pt x="31095" y="2432"/>
                  </a:cubicBezTo>
                  <a:close/>
                  <a:moveTo>
                    <a:pt x="10213" y="3040"/>
                  </a:moveTo>
                  <a:cubicBezTo>
                    <a:pt x="9909" y="3253"/>
                    <a:pt x="9575" y="3465"/>
                    <a:pt x="9271" y="3678"/>
                  </a:cubicBezTo>
                  <a:lnTo>
                    <a:pt x="9484" y="3982"/>
                  </a:lnTo>
                  <a:cubicBezTo>
                    <a:pt x="9788" y="3769"/>
                    <a:pt x="10092" y="3557"/>
                    <a:pt x="10426" y="3374"/>
                  </a:cubicBezTo>
                  <a:lnTo>
                    <a:pt x="10213" y="3040"/>
                  </a:lnTo>
                  <a:close/>
                  <a:moveTo>
                    <a:pt x="33071" y="3617"/>
                  </a:moveTo>
                  <a:lnTo>
                    <a:pt x="32858" y="3921"/>
                  </a:lnTo>
                  <a:cubicBezTo>
                    <a:pt x="33162" y="4134"/>
                    <a:pt x="33466" y="4347"/>
                    <a:pt x="33770" y="4590"/>
                  </a:cubicBezTo>
                  <a:lnTo>
                    <a:pt x="33983" y="4286"/>
                  </a:lnTo>
                  <a:cubicBezTo>
                    <a:pt x="33679" y="4043"/>
                    <a:pt x="33375" y="3830"/>
                    <a:pt x="33071" y="3617"/>
                  </a:cubicBezTo>
                  <a:close/>
                  <a:moveTo>
                    <a:pt x="8329" y="4347"/>
                  </a:moveTo>
                  <a:cubicBezTo>
                    <a:pt x="8025" y="4590"/>
                    <a:pt x="7721" y="4833"/>
                    <a:pt x="7447" y="5076"/>
                  </a:cubicBezTo>
                  <a:lnTo>
                    <a:pt x="7691" y="5350"/>
                  </a:lnTo>
                  <a:cubicBezTo>
                    <a:pt x="7964" y="5107"/>
                    <a:pt x="8268" y="4864"/>
                    <a:pt x="8572" y="4651"/>
                  </a:cubicBezTo>
                  <a:lnTo>
                    <a:pt x="8329" y="4347"/>
                  </a:lnTo>
                  <a:close/>
                  <a:moveTo>
                    <a:pt x="34895" y="4985"/>
                  </a:moveTo>
                  <a:lnTo>
                    <a:pt x="34652" y="5289"/>
                  </a:lnTo>
                  <a:cubicBezTo>
                    <a:pt x="34925" y="5532"/>
                    <a:pt x="35199" y="5776"/>
                    <a:pt x="35472" y="6049"/>
                  </a:cubicBezTo>
                  <a:lnTo>
                    <a:pt x="35746" y="5745"/>
                  </a:lnTo>
                  <a:cubicBezTo>
                    <a:pt x="35472" y="5502"/>
                    <a:pt x="35168" y="5228"/>
                    <a:pt x="34895" y="4985"/>
                  </a:cubicBezTo>
                  <a:close/>
                  <a:moveTo>
                    <a:pt x="6566" y="5836"/>
                  </a:moveTo>
                  <a:cubicBezTo>
                    <a:pt x="6292" y="6110"/>
                    <a:pt x="6019" y="6383"/>
                    <a:pt x="5776" y="6657"/>
                  </a:cubicBezTo>
                  <a:lnTo>
                    <a:pt x="6049" y="6900"/>
                  </a:lnTo>
                  <a:cubicBezTo>
                    <a:pt x="6292" y="6627"/>
                    <a:pt x="6566" y="6383"/>
                    <a:pt x="6840" y="6110"/>
                  </a:cubicBezTo>
                  <a:lnTo>
                    <a:pt x="6566" y="5836"/>
                  </a:lnTo>
                  <a:close/>
                  <a:moveTo>
                    <a:pt x="36567" y="6566"/>
                  </a:moveTo>
                  <a:lnTo>
                    <a:pt x="36293" y="6839"/>
                  </a:lnTo>
                  <a:cubicBezTo>
                    <a:pt x="36536" y="7113"/>
                    <a:pt x="36810" y="7386"/>
                    <a:pt x="37053" y="7660"/>
                  </a:cubicBezTo>
                  <a:lnTo>
                    <a:pt x="37326" y="7417"/>
                  </a:lnTo>
                  <a:cubicBezTo>
                    <a:pt x="37083" y="7143"/>
                    <a:pt x="36840" y="6839"/>
                    <a:pt x="36567" y="6566"/>
                  </a:cubicBezTo>
                  <a:close/>
                  <a:moveTo>
                    <a:pt x="4985" y="7508"/>
                  </a:moveTo>
                  <a:cubicBezTo>
                    <a:pt x="4773" y="7782"/>
                    <a:pt x="4529" y="8086"/>
                    <a:pt x="4286" y="8390"/>
                  </a:cubicBezTo>
                  <a:lnTo>
                    <a:pt x="4590" y="8633"/>
                  </a:lnTo>
                  <a:cubicBezTo>
                    <a:pt x="4803" y="8329"/>
                    <a:pt x="5046" y="8025"/>
                    <a:pt x="5289" y="7751"/>
                  </a:cubicBezTo>
                  <a:lnTo>
                    <a:pt x="4985" y="7508"/>
                  </a:lnTo>
                  <a:close/>
                  <a:moveTo>
                    <a:pt x="38056" y="8298"/>
                  </a:moveTo>
                  <a:lnTo>
                    <a:pt x="37752" y="8542"/>
                  </a:lnTo>
                  <a:cubicBezTo>
                    <a:pt x="37995" y="8845"/>
                    <a:pt x="38208" y="9149"/>
                    <a:pt x="38421" y="9453"/>
                  </a:cubicBezTo>
                  <a:lnTo>
                    <a:pt x="38725" y="9241"/>
                  </a:lnTo>
                  <a:cubicBezTo>
                    <a:pt x="38512" y="8937"/>
                    <a:pt x="38299" y="8602"/>
                    <a:pt x="38056" y="8298"/>
                  </a:cubicBezTo>
                  <a:close/>
                  <a:moveTo>
                    <a:pt x="3618" y="9332"/>
                  </a:moveTo>
                  <a:cubicBezTo>
                    <a:pt x="3405" y="9666"/>
                    <a:pt x="3192" y="9970"/>
                    <a:pt x="3010" y="10304"/>
                  </a:cubicBezTo>
                  <a:lnTo>
                    <a:pt x="3314" y="10487"/>
                  </a:lnTo>
                  <a:cubicBezTo>
                    <a:pt x="3526" y="10183"/>
                    <a:pt x="3709" y="9849"/>
                    <a:pt x="3922" y="9545"/>
                  </a:cubicBezTo>
                  <a:lnTo>
                    <a:pt x="3618" y="9332"/>
                  </a:lnTo>
                  <a:close/>
                  <a:moveTo>
                    <a:pt x="39363" y="10213"/>
                  </a:moveTo>
                  <a:lnTo>
                    <a:pt x="39029" y="10396"/>
                  </a:lnTo>
                  <a:cubicBezTo>
                    <a:pt x="39241" y="10730"/>
                    <a:pt x="39424" y="11064"/>
                    <a:pt x="39576" y="11368"/>
                  </a:cubicBezTo>
                  <a:lnTo>
                    <a:pt x="39940" y="11216"/>
                  </a:lnTo>
                  <a:cubicBezTo>
                    <a:pt x="39758" y="10882"/>
                    <a:pt x="39545" y="10548"/>
                    <a:pt x="39363" y="10213"/>
                  </a:cubicBezTo>
                  <a:close/>
                  <a:moveTo>
                    <a:pt x="2432" y="11308"/>
                  </a:moveTo>
                  <a:cubicBezTo>
                    <a:pt x="2250" y="11642"/>
                    <a:pt x="2098" y="12007"/>
                    <a:pt x="1915" y="12341"/>
                  </a:cubicBezTo>
                  <a:lnTo>
                    <a:pt x="2280" y="12493"/>
                  </a:lnTo>
                  <a:cubicBezTo>
                    <a:pt x="2432" y="12159"/>
                    <a:pt x="2584" y="11824"/>
                    <a:pt x="2767" y="11490"/>
                  </a:cubicBezTo>
                  <a:lnTo>
                    <a:pt x="2432" y="11308"/>
                  </a:lnTo>
                  <a:close/>
                  <a:moveTo>
                    <a:pt x="40427" y="12219"/>
                  </a:moveTo>
                  <a:lnTo>
                    <a:pt x="40092" y="12402"/>
                  </a:lnTo>
                  <a:cubicBezTo>
                    <a:pt x="40244" y="12736"/>
                    <a:pt x="40396" y="13070"/>
                    <a:pt x="40548" y="13435"/>
                  </a:cubicBezTo>
                  <a:lnTo>
                    <a:pt x="40883" y="13283"/>
                  </a:lnTo>
                  <a:cubicBezTo>
                    <a:pt x="40761" y="12918"/>
                    <a:pt x="40609" y="12584"/>
                    <a:pt x="40427" y="12219"/>
                  </a:cubicBezTo>
                  <a:close/>
                  <a:moveTo>
                    <a:pt x="1459" y="13405"/>
                  </a:moveTo>
                  <a:cubicBezTo>
                    <a:pt x="1338" y="13770"/>
                    <a:pt x="1186" y="14134"/>
                    <a:pt x="1064" y="14469"/>
                  </a:cubicBezTo>
                  <a:lnTo>
                    <a:pt x="1429" y="14590"/>
                  </a:lnTo>
                  <a:cubicBezTo>
                    <a:pt x="1551" y="14256"/>
                    <a:pt x="1672" y="13891"/>
                    <a:pt x="1824" y="13526"/>
                  </a:cubicBezTo>
                  <a:lnTo>
                    <a:pt x="1459" y="13405"/>
                  </a:lnTo>
                  <a:close/>
                  <a:moveTo>
                    <a:pt x="41308" y="14347"/>
                  </a:moveTo>
                  <a:lnTo>
                    <a:pt x="40944" y="14469"/>
                  </a:lnTo>
                  <a:cubicBezTo>
                    <a:pt x="41065" y="14833"/>
                    <a:pt x="41156" y="15198"/>
                    <a:pt x="41278" y="15563"/>
                  </a:cubicBezTo>
                  <a:lnTo>
                    <a:pt x="41643" y="15441"/>
                  </a:lnTo>
                  <a:cubicBezTo>
                    <a:pt x="41521" y="15107"/>
                    <a:pt x="41430" y="14712"/>
                    <a:pt x="41308" y="14347"/>
                  </a:cubicBezTo>
                  <a:close/>
                  <a:moveTo>
                    <a:pt x="730" y="15563"/>
                  </a:moveTo>
                  <a:cubicBezTo>
                    <a:pt x="639" y="15928"/>
                    <a:pt x="548" y="16323"/>
                    <a:pt x="456" y="16688"/>
                  </a:cubicBezTo>
                  <a:lnTo>
                    <a:pt x="852" y="16779"/>
                  </a:lnTo>
                  <a:cubicBezTo>
                    <a:pt x="912" y="16414"/>
                    <a:pt x="1004" y="16049"/>
                    <a:pt x="1095" y="15684"/>
                  </a:cubicBezTo>
                  <a:lnTo>
                    <a:pt x="730" y="15563"/>
                  </a:lnTo>
                  <a:close/>
                  <a:moveTo>
                    <a:pt x="41916" y="16566"/>
                  </a:moveTo>
                  <a:lnTo>
                    <a:pt x="41551" y="16657"/>
                  </a:lnTo>
                  <a:cubicBezTo>
                    <a:pt x="41612" y="17022"/>
                    <a:pt x="41703" y="17387"/>
                    <a:pt x="41764" y="17751"/>
                  </a:cubicBezTo>
                  <a:lnTo>
                    <a:pt x="42129" y="17691"/>
                  </a:lnTo>
                  <a:cubicBezTo>
                    <a:pt x="42068" y="17326"/>
                    <a:pt x="42007" y="16931"/>
                    <a:pt x="41916" y="16566"/>
                  </a:cubicBezTo>
                  <a:close/>
                  <a:moveTo>
                    <a:pt x="274" y="17812"/>
                  </a:moveTo>
                  <a:cubicBezTo>
                    <a:pt x="213" y="18207"/>
                    <a:pt x="152" y="18572"/>
                    <a:pt x="122" y="18967"/>
                  </a:cubicBezTo>
                  <a:lnTo>
                    <a:pt x="487" y="18998"/>
                  </a:lnTo>
                  <a:cubicBezTo>
                    <a:pt x="517" y="18633"/>
                    <a:pt x="578" y="18268"/>
                    <a:pt x="639" y="17873"/>
                  </a:cubicBezTo>
                  <a:lnTo>
                    <a:pt x="274" y="17812"/>
                  </a:lnTo>
                  <a:close/>
                  <a:moveTo>
                    <a:pt x="42281" y="18815"/>
                  </a:moveTo>
                  <a:lnTo>
                    <a:pt x="41916" y="18876"/>
                  </a:lnTo>
                  <a:cubicBezTo>
                    <a:pt x="41947" y="19241"/>
                    <a:pt x="41977" y="19636"/>
                    <a:pt x="42007" y="20001"/>
                  </a:cubicBezTo>
                  <a:lnTo>
                    <a:pt x="42402" y="19970"/>
                  </a:lnTo>
                  <a:cubicBezTo>
                    <a:pt x="42372" y="19606"/>
                    <a:pt x="42342" y="19210"/>
                    <a:pt x="42281" y="18815"/>
                  </a:cubicBezTo>
                  <a:close/>
                  <a:moveTo>
                    <a:pt x="0" y="20092"/>
                  </a:moveTo>
                  <a:cubicBezTo>
                    <a:pt x="0" y="20457"/>
                    <a:pt x="0" y="20852"/>
                    <a:pt x="0" y="21216"/>
                  </a:cubicBezTo>
                  <a:lnTo>
                    <a:pt x="0" y="21247"/>
                  </a:lnTo>
                  <a:lnTo>
                    <a:pt x="365" y="21247"/>
                  </a:lnTo>
                  <a:lnTo>
                    <a:pt x="365" y="21216"/>
                  </a:lnTo>
                  <a:cubicBezTo>
                    <a:pt x="365" y="20852"/>
                    <a:pt x="365" y="20487"/>
                    <a:pt x="396" y="20122"/>
                  </a:cubicBezTo>
                  <a:lnTo>
                    <a:pt x="0" y="20092"/>
                  </a:lnTo>
                  <a:close/>
                  <a:moveTo>
                    <a:pt x="42038" y="21125"/>
                  </a:moveTo>
                  <a:lnTo>
                    <a:pt x="42038" y="21216"/>
                  </a:lnTo>
                  <a:cubicBezTo>
                    <a:pt x="42038" y="21581"/>
                    <a:pt x="42038" y="21976"/>
                    <a:pt x="42007" y="22341"/>
                  </a:cubicBezTo>
                  <a:lnTo>
                    <a:pt x="42402" y="22371"/>
                  </a:lnTo>
                  <a:cubicBezTo>
                    <a:pt x="42402" y="21976"/>
                    <a:pt x="42433" y="21581"/>
                    <a:pt x="42433" y="21216"/>
                  </a:cubicBezTo>
                  <a:lnTo>
                    <a:pt x="42433" y="21125"/>
                  </a:lnTo>
                  <a:close/>
                  <a:moveTo>
                    <a:pt x="396" y="22371"/>
                  </a:moveTo>
                  <a:lnTo>
                    <a:pt x="31" y="22402"/>
                  </a:lnTo>
                  <a:cubicBezTo>
                    <a:pt x="31" y="22767"/>
                    <a:pt x="61" y="23162"/>
                    <a:pt x="122" y="23557"/>
                  </a:cubicBezTo>
                  <a:lnTo>
                    <a:pt x="487" y="23496"/>
                  </a:lnTo>
                  <a:cubicBezTo>
                    <a:pt x="456" y="23131"/>
                    <a:pt x="426" y="22767"/>
                    <a:pt x="396" y="22371"/>
                  </a:cubicBezTo>
                  <a:close/>
                  <a:moveTo>
                    <a:pt x="41916" y="23466"/>
                  </a:moveTo>
                  <a:cubicBezTo>
                    <a:pt x="41886" y="23830"/>
                    <a:pt x="41825" y="24195"/>
                    <a:pt x="41764" y="24590"/>
                  </a:cubicBezTo>
                  <a:lnTo>
                    <a:pt x="42159" y="24651"/>
                  </a:lnTo>
                  <a:cubicBezTo>
                    <a:pt x="42220" y="24256"/>
                    <a:pt x="42251" y="23891"/>
                    <a:pt x="42311" y="23496"/>
                  </a:cubicBezTo>
                  <a:lnTo>
                    <a:pt x="41916" y="23466"/>
                  </a:lnTo>
                  <a:close/>
                  <a:moveTo>
                    <a:pt x="639" y="24621"/>
                  </a:moveTo>
                  <a:lnTo>
                    <a:pt x="274" y="24682"/>
                  </a:lnTo>
                  <a:cubicBezTo>
                    <a:pt x="335" y="25046"/>
                    <a:pt x="396" y="25441"/>
                    <a:pt x="487" y="25806"/>
                  </a:cubicBezTo>
                  <a:lnTo>
                    <a:pt x="852" y="25745"/>
                  </a:lnTo>
                  <a:cubicBezTo>
                    <a:pt x="791" y="25350"/>
                    <a:pt x="700" y="24986"/>
                    <a:pt x="639" y="24621"/>
                  </a:cubicBezTo>
                  <a:close/>
                  <a:moveTo>
                    <a:pt x="41551" y="25685"/>
                  </a:moveTo>
                  <a:cubicBezTo>
                    <a:pt x="41491" y="26049"/>
                    <a:pt x="41399" y="26414"/>
                    <a:pt x="41278" y="26779"/>
                  </a:cubicBezTo>
                  <a:lnTo>
                    <a:pt x="41673" y="26870"/>
                  </a:lnTo>
                  <a:cubicBezTo>
                    <a:pt x="41764" y="26505"/>
                    <a:pt x="41855" y="26141"/>
                    <a:pt x="41947" y="25776"/>
                  </a:cubicBezTo>
                  <a:lnTo>
                    <a:pt x="41551" y="25685"/>
                  </a:lnTo>
                  <a:close/>
                  <a:moveTo>
                    <a:pt x="1125" y="26809"/>
                  </a:moveTo>
                  <a:lnTo>
                    <a:pt x="760" y="26931"/>
                  </a:lnTo>
                  <a:cubicBezTo>
                    <a:pt x="882" y="27296"/>
                    <a:pt x="973" y="27660"/>
                    <a:pt x="1095" y="28025"/>
                  </a:cubicBezTo>
                  <a:lnTo>
                    <a:pt x="1459" y="27903"/>
                  </a:lnTo>
                  <a:cubicBezTo>
                    <a:pt x="1338" y="27539"/>
                    <a:pt x="1247" y="27174"/>
                    <a:pt x="1125" y="26809"/>
                  </a:cubicBezTo>
                  <a:close/>
                  <a:moveTo>
                    <a:pt x="40974" y="27873"/>
                  </a:moveTo>
                  <a:cubicBezTo>
                    <a:pt x="40852" y="28207"/>
                    <a:pt x="40700" y="28572"/>
                    <a:pt x="40579" y="28907"/>
                  </a:cubicBezTo>
                  <a:lnTo>
                    <a:pt x="40913" y="29059"/>
                  </a:lnTo>
                  <a:cubicBezTo>
                    <a:pt x="41065" y="28694"/>
                    <a:pt x="41217" y="28329"/>
                    <a:pt x="41339" y="27995"/>
                  </a:cubicBezTo>
                  <a:lnTo>
                    <a:pt x="40974" y="27873"/>
                  </a:lnTo>
                  <a:close/>
                  <a:moveTo>
                    <a:pt x="1855" y="28967"/>
                  </a:moveTo>
                  <a:lnTo>
                    <a:pt x="1490" y="29089"/>
                  </a:lnTo>
                  <a:cubicBezTo>
                    <a:pt x="1642" y="29454"/>
                    <a:pt x="1794" y="29818"/>
                    <a:pt x="1946" y="30153"/>
                  </a:cubicBezTo>
                  <a:lnTo>
                    <a:pt x="2311" y="30001"/>
                  </a:lnTo>
                  <a:cubicBezTo>
                    <a:pt x="2159" y="29636"/>
                    <a:pt x="2007" y="29302"/>
                    <a:pt x="1855" y="28967"/>
                  </a:cubicBezTo>
                  <a:close/>
                  <a:moveTo>
                    <a:pt x="40123" y="29970"/>
                  </a:moveTo>
                  <a:cubicBezTo>
                    <a:pt x="39971" y="30305"/>
                    <a:pt x="39788" y="30639"/>
                    <a:pt x="39606" y="30973"/>
                  </a:cubicBezTo>
                  <a:lnTo>
                    <a:pt x="39940" y="31156"/>
                  </a:lnTo>
                  <a:cubicBezTo>
                    <a:pt x="40153" y="30821"/>
                    <a:pt x="40305" y="30457"/>
                    <a:pt x="40457" y="30122"/>
                  </a:cubicBezTo>
                  <a:lnTo>
                    <a:pt x="40123" y="29970"/>
                  </a:lnTo>
                  <a:close/>
                  <a:moveTo>
                    <a:pt x="2797" y="31004"/>
                  </a:moveTo>
                  <a:lnTo>
                    <a:pt x="2463" y="31186"/>
                  </a:lnTo>
                  <a:cubicBezTo>
                    <a:pt x="2645" y="31521"/>
                    <a:pt x="2827" y="31855"/>
                    <a:pt x="3040" y="32189"/>
                  </a:cubicBezTo>
                  <a:lnTo>
                    <a:pt x="3344" y="31977"/>
                  </a:lnTo>
                  <a:cubicBezTo>
                    <a:pt x="3162" y="31673"/>
                    <a:pt x="2979" y="31338"/>
                    <a:pt x="2797" y="31004"/>
                  </a:cubicBezTo>
                  <a:close/>
                  <a:moveTo>
                    <a:pt x="39059" y="31946"/>
                  </a:moveTo>
                  <a:cubicBezTo>
                    <a:pt x="38877" y="32280"/>
                    <a:pt x="38664" y="32584"/>
                    <a:pt x="38451" y="32919"/>
                  </a:cubicBezTo>
                  <a:lnTo>
                    <a:pt x="38755" y="33132"/>
                  </a:lnTo>
                  <a:cubicBezTo>
                    <a:pt x="38998" y="32797"/>
                    <a:pt x="39181" y="32463"/>
                    <a:pt x="39393" y="32159"/>
                  </a:cubicBezTo>
                  <a:lnTo>
                    <a:pt x="39059" y="31946"/>
                  </a:lnTo>
                  <a:close/>
                  <a:moveTo>
                    <a:pt x="3982" y="32919"/>
                  </a:moveTo>
                  <a:lnTo>
                    <a:pt x="3648" y="33132"/>
                  </a:lnTo>
                  <a:cubicBezTo>
                    <a:pt x="3861" y="33466"/>
                    <a:pt x="4104" y="33770"/>
                    <a:pt x="4317" y="34074"/>
                  </a:cubicBezTo>
                  <a:lnTo>
                    <a:pt x="4621" y="33831"/>
                  </a:lnTo>
                  <a:cubicBezTo>
                    <a:pt x="4408" y="33557"/>
                    <a:pt x="4195" y="33253"/>
                    <a:pt x="3982" y="32919"/>
                  </a:cubicBezTo>
                  <a:close/>
                  <a:moveTo>
                    <a:pt x="37813" y="33831"/>
                  </a:moveTo>
                  <a:cubicBezTo>
                    <a:pt x="37570" y="34104"/>
                    <a:pt x="37326" y="34408"/>
                    <a:pt x="37083" y="34712"/>
                  </a:cubicBezTo>
                  <a:lnTo>
                    <a:pt x="37387" y="34955"/>
                  </a:lnTo>
                  <a:cubicBezTo>
                    <a:pt x="37630" y="34651"/>
                    <a:pt x="37874" y="34347"/>
                    <a:pt x="38086" y="34043"/>
                  </a:cubicBezTo>
                  <a:lnTo>
                    <a:pt x="37813" y="33831"/>
                  </a:lnTo>
                  <a:close/>
                  <a:moveTo>
                    <a:pt x="5350" y="34712"/>
                  </a:moveTo>
                  <a:lnTo>
                    <a:pt x="5046" y="34955"/>
                  </a:lnTo>
                  <a:cubicBezTo>
                    <a:pt x="5289" y="35259"/>
                    <a:pt x="5563" y="35533"/>
                    <a:pt x="5806" y="35806"/>
                  </a:cubicBezTo>
                  <a:lnTo>
                    <a:pt x="6080" y="35563"/>
                  </a:lnTo>
                  <a:cubicBezTo>
                    <a:pt x="5836" y="35290"/>
                    <a:pt x="5593" y="35016"/>
                    <a:pt x="5350" y="34712"/>
                  </a:cubicBezTo>
                  <a:close/>
                  <a:moveTo>
                    <a:pt x="36323" y="35533"/>
                  </a:moveTo>
                  <a:cubicBezTo>
                    <a:pt x="36080" y="35806"/>
                    <a:pt x="35807" y="36080"/>
                    <a:pt x="35533" y="36323"/>
                  </a:cubicBezTo>
                  <a:lnTo>
                    <a:pt x="35807" y="36627"/>
                  </a:lnTo>
                  <a:cubicBezTo>
                    <a:pt x="36080" y="36353"/>
                    <a:pt x="36354" y="36080"/>
                    <a:pt x="36627" y="35806"/>
                  </a:cubicBezTo>
                  <a:lnTo>
                    <a:pt x="36323" y="35533"/>
                  </a:lnTo>
                  <a:close/>
                  <a:moveTo>
                    <a:pt x="6900" y="36353"/>
                  </a:moveTo>
                  <a:lnTo>
                    <a:pt x="6627" y="36627"/>
                  </a:lnTo>
                  <a:cubicBezTo>
                    <a:pt x="6900" y="36901"/>
                    <a:pt x="7204" y="37144"/>
                    <a:pt x="7478" y="37387"/>
                  </a:cubicBezTo>
                  <a:lnTo>
                    <a:pt x="7721" y="37113"/>
                  </a:lnTo>
                  <a:cubicBezTo>
                    <a:pt x="7447" y="36870"/>
                    <a:pt x="7174" y="36597"/>
                    <a:pt x="6900" y="36353"/>
                  </a:cubicBezTo>
                  <a:close/>
                  <a:moveTo>
                    <a:pt x="34682" y="37083"/>
                  </a:moveTo>
                  <a:cubicBezTo>
                    <a:pt x="34408" y="37326"/>
                    <a:pt x="34104" y="37569"/>
                    <a:pt x="33831" y="37782"/>
                  </a:cubicBezTo>
                  <a:lnTo>
                    <a:pt x="34044" y="38086"/>
                  </a:lnTo>
                  <a:cubicBezTo>
                    <a:pt x="34348" y="37873"/>
                    <a:pt x="34652" y="37630"/>
                    <a:pt x="34956" y="37387"/>
                  </a:cubicBezTo>
                  <a:lnTo>
                    <a:pt x="34682" y="37083"/>
                  </a:lnTo>
                  <a:close/>
                  <a:moveTo>
                    <a:pt x="8602" y="37812"/>
                  </a:moveTo>
                  <a:lnTo>
                    <a:pt x="8390" y="38116"/>
                  </a:lnTo>
                  <a:cubicBezTo>
                    <a:pt x="8694" y="38360"/>
                    <a:pt x="8998" y="38572"/>
                    <a:pt x="9302" y="38785"/>
                  </a:cubicBezTo>
                  <a:lnTo>
                    <a:pt x="9514" y="38481"/>
                  </a:lnTo>
                  <a:cubicBezTo>
                    <a:pt x="9210" y="38268"/>
                    <a:pt x="8906" y="38025"/>
                    <a:pt x="8602" y="37812"/>
                  </a:cubicBezTo>
                  <a:close/>
                  <a:moveTo>
                    <a:pt x="32919" y="38451"/>
                  </a:moveTo>
                  <a:cubicBezTo>
                    <a:pt x="32585" y="38664"/>
                    <a:pt x="32281" y="38876"/>
                    <a:pt x="31946" y="39059"/>
                  </a:cubicBezTo>
                  <a:lnTo>
                    <a:pt x="32159" y="39393"/>
                  </a:lnTo>
                  <a:cubicBezTo>
                    <a:pt x="32493" y="39180"/>
                    <a:pt x="32797" y="38998"/>
                    <a:pt x="33101" y="38785"/>
                  </a:cubicBezTo>
                  <a:lnTo>
                    <a:pt x="32919" y="38451"/>
                  </a:lnTo>
                  <a:close/>
                  <a:moveTo>
                    <a:pt x="10487" y="39089"/>
                  </a:moveTo>
                  <a:lnTo>
                    <a:pt x="10274" y="39393"/>
                  </a:lnTo>
                  <a:cubicBezTo>
                    <a:pt x="10609" y="39606"/>
                    <a:pt x="10943" y="39788"/>
                    <a:pt x="11277" y="39971"/>
                  </a:cubicBezTo>
                  <a:lnTo>
                    <a:pt x="11460" y="39636"/>
                  </a:lnTo>
                  <a:cubicBezTo>
                    <a:pt x="11125" y="39454"/>
                    <a:pt x="10791" y="39271"/>
                    <a:pt x="10487" y="39089"/>
                  </a:cubicBezTo>
                  <a:close/>
                  <a:moveTo>
                    <a:pt x="30974" y="39606"/>
                  </a:moveTo>
                  <a:cubicBezTo>
                    <a:pt x="30639" y="39788"/>
                    <a:pt x="30305" y="39971"/>
                    <a:pt x="29971" y="40123"/>
                  </a:cubicBezTo>
                  <a:lnTo>
                    <a:pt x="30123" y="40457"/>
                  </a:lnTo>
                  <a:cubicBezTo>
                    <a:pt x="30487" y="40305"/>
                    <a:pt x="30822" y="40123"/>
                    <a:pt x="31156" y="39940"/>
                  </a:cubicBezTo>
                  <a:lnTo>
                    <a:pt x="30974" y="39606"/>
                  </a:lnTo>
                  <a:close/>
                  <a:moveTo>
                    <a:pt x="12463" y="40153"/>
                  </a:moveTo>
                  <a:lnTo>
                    <a:pt x="12311" y="40487"/>
                  </a:lnTo>
                  <a:cubicBezTo>
                    <a:pt x="12676" y="40639"/>
                    <a:pt x="13010" y="40791"/>
                    <a:pt x="13375" y="40943"/>
                  </a:cubicBezTo>
                  <a:lnTo>
                    <a:pt x="13527" y="40578"/>
                  </a:lnTo>
                  <a:cubicBezTo>
                    <a:pt x="13162" y="40457"/>
                    <a:pt x="12827" y="40305"/>
                    <a:pt x="12463" y="40153"/>
                  </a:cubicBezTo>
                  <a:close/>
                  <a:moveTo>
                    <a:pt x="28937" y="40578"/>
                  </a:moveTo>
                  <a:cubicBezTo>
                    <a:pt x="28603" y="40700"/>
                    <a:pt x="28238" y="40822"/>
                    <a:pt x="27873" y="40943"/>
                  </a:cubicBezTo>
                  <a:lnTo>
                    <a:pt x="27995" y="41308"/>
                  </a:lnTo>
                  <a:cubicBezTo>
                    <a:pt x="28360" y="41186"/>
                    <a:pt x="28724" y="41065"/>
                    <a:pt x="29089" y="40913"/>
                  </a:cubicBezTo>
                  <a:lnTo>
                    <a:pt x="28937" y="40578"/>
                  </a:lnTo>
                  <a:close/>
                  <a:moveTo>
                    <a:pt x="14590" y="40974"/>
                  </a:moveTo>
                  <a:lnTo>
                    <a:pt x="14469" y="41338"/>
                  </a:lnTo>
                  <a:cubicBezTo>
                    <a:pt x="14803" y="41460"/>
                    <a:pt x="15198" y="41551"/>
                    <a:pt x="15563" y="41673"/>
                  </a:cubicBezTo>
                  <a:lnTo>
                    <a:pt x="15654" y="41308"/>
                  </a:lnTo>
                  <a:cubicBezTo>
                    <a:pt x="15290" y="41217"/>
                    <a:pt x="14925" y="41095"/>
                    <a:pt x="14590" y="40974"/>
                  </a:cubicBezTo>
                  <a:close/>
                  <a:moveTo>
                    <a:pt x="26810" y="41278"/>
                  </a:moveTo>
                  <a:cubicBezTo>
                    <a:pt x="26445" y="41399"/>
                    <a:pt x="26080" y="41490"/>
                    <a:pt x="25715" y="41551"/>
                  </a:cubicBezTo>
                  <a:lnTo>
                    <a:pt x="25776" y="41946"/>
                  </a:lnTo>
                  <a:cubicBezTo>
                    <a:pt x="26171" y="41855"/>
                    <a:pt x="26536" y="41764"/>
                    <a:pt x="26901" y="41642"/>
                  </a:cubicBezTo>
                  <a:lnTo>
                    <a:pt x="26810" y="41278"/>
                  </a:lnTo>
                  <a:close/>
                  <a:moveTo>
                    <a:pt x="16749" y="41582"/>
                  </a:moveTo>
                  <a:lnTo>
                    <a:pt x="16657" y="41946"/>
                  </a:lnTo>
                  <a:cubicBezTo>
                    <a:pt x="17052" y="42037"/>
                    <a:pt x="17417" y="42098"/>
                    <a:pt x="17782" y="42159"/>
                  </a:cubicBezTo>
                  <a:lnTo>
                    <a:pt x="17843" y="41794"/>
                  </a:lnTo>
                  <a:cubicBezTo>
                    <a:pt x="17478" y="41733"/>
                    <a:pt x="17113" y="41642"/>
                    <a:pt x="16749" y="41582"/>
                  </a:cubicBezTo>
                  <a:close/>
                  <a:moveTo>
                    <a:pt x="24591" y="41764"/>
                  </a:moveTo>
                  <a:cubicBezTo>
                    <a:pt x="24226" y="41825"/>
                    <a:pt x="23861" y="41885"/>
                    <a:pt x="23466" y="41916"/>
                  </a:cubicBezTo>
                  <a:lnTo>
                    <a:pt x="23527" y="42311"/>
                  </a:lnTo>
                  <a:cubicBezTo>
                    <a:pt x="23892" y="42250"/>
                    <a:pt x="24287" y="42220"/>
                    <a:pt x="24651" y="42159"/>
                  </a:cubicBezTo>
                  <a:lnTo>
                    <a:pt x="24591" y="41764"/>
                  </a:lnTo>
                  <a:close/>
                  <a:moveTo>
                    <a:pt x="18967" y="41946"/>
                  </a:moveTo>
                  <a:lnTo>
                    <a:pt x="18937" y="42311"/>
                  </a:lnTo>
                  <a:cubicBezTo>
                    <a:pt x="19302" y="42341"/>
                    <a:pt x="19697" y="42372"/>
                    <a:pt x="20092" y="42402"/>
                  </a:cubicBezTo>
                  <a:lnTo>
                    <a:pt x="20092" y="42007"/>
                  </a:lnTo>
                  <a:cubicBezTo>
                    <a:pt x="19727" y="42007"/>
                    <a:pt x="19363" y="41977"/>
                    <a:pt x="18967" y="41946"/>
                  </a:cubicBezTo>
                  <a:close/>
                  <a:moveTo>
                    <a:pt x="22372" y="42007"/>
                  </a:moveTo>
                  <a:cubicBezTo>
                    <a:pt x="21977" y="42037"/>
                    <a:pt x="21612" y="42037"/>
                    <a:pt x="21217" y="42037"/>
                  </a:cubicBezTo>
                  <a:lnTo>
                    <a:pt x="21217" y="42433"/>
                  </a:lnTo>
                  <a:cubicBezTo>
                    <a:pt x="21612" y="42433"/>
                    <a:pt x="22007" y="42433"/>
                    <a:pt x="22372" y="42402"/>
                  </a:cubicBezTo>
                  <a:lnTo>
                    <a:pt x="22372" y="4200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3" name="Google Shape;663;p40"/>
          <p:cNvSpPr/>
          <p:nvPr/>
        </p:nvSpPr>
        <p:spPr>
          <a:xfrm>
            <a:off x="-1049231" y="1430467"/>
            <a:ext cx="2253020" cy="2258608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4" name="Google Shape;664;p40"/>
          <p:cNvGrpSpPr/>
          <p:nvPr/>
        </p:nvGrpSpPr>
        <p:grpSpPr>
          <a:xfrm flipH="1">
            <a:off x="-105386" y="5128217"/>
            <a:ext cx="2876597" cy="1608787"/>
            <a:chOff x="7572340" y="2404875"/>
            <a:chExt cx="2162798" cy="1206590"/>
          </a:xfrm>
        </p:grpSpPr>
        <p:sp>
          <p:nvSpPr>
            <p:cNvPr id="665" name="Google Shape;665;p40"/>
            <p:cNvSpPr/>
            <p:nvPr/>
          </p:nvSpPr>
          <p:spPr>
            <a:xfrm flipH="1">
              <a:off x="7572340" y="2404875"/>
              <a:ext cx="2162798" cy="116887"/>
            </a:xfrm>
            <a:custGeom>
              <a:avLst/>
              <a:gdLst/>
              <a:ahLst/>
              <a:cxnLst/>
              <a:rect l="l" t="t" r="r" b="b"/>
              <a:pathLst>
                <a:path w="27570" h="1490" extrusionOk="0">
                  <a:moveTo>
                    <a:pt x="760" y="1"/>
                  </a:moveTo>
                  <a:cubicBezTo>
                    <a:pt x="335" y="1"/>
                    <a:pt x="0" y="335"/>
                    <a:pt x="0" y="760"/>
                  </a:cubicBezTo>
                  <a:cubicBezTo>
                    <a:pt x="0" y="1156"/>
                    <a:pt x="335" y="1490"/>
                    <a:pt x="760" y="1490"/>
                  </a:cubicBezTo>
                  <a:lnTo>
                    <a:pt x="26809" y="1490"/>
                  </a:lnTo>
                  <a:cubicBezTo>
                    <a:pt x="27235" y="1490"/>
                    <a:pt x="27569" y="1156"/>
                    <a:pt x="27569" y="760"/>
                  </a:cubicBezTo>
                  <a:cubicBezTo>
                    <a:pt x="27569" y="335"/>
                    <a:pt x="27235" y="1"/>
                    <a:pt x="2680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 flipH="1">
              <a:off x="8182818" y="2767299"/>
              <a:ext cx="1552319" cy="119319"/>
            </a:xfrm>
            <a:custGeom>
              <a:avLst/>
              <a:gdLst/>
              <a:ahLst/>
              <a:cxnLst/>
              <a:rect l="l" t="t" r="r" b="b"/>
              <a:pathLst>
                <a:path w="19788" h="1521" extrusionOk="0">
                  <a:moveTo>
                    <a:pt x="760" y="1"/>
                  </a:moveTo>
                  <a:cubicBezTo>
                    <a:pt x="335" y="1"/>
                    <a:pt x="0" y="365"/>
                    <a:pt x="0" y="761"/>
                  </a:cubicBezTo>
                  <a:cubicBezTo>
                    <a:pt x="0" y="1186"/>
                    <a:pt x="335" y="1520"/>
                    <a:pt x="760" y="1520"/>
                  </a:cubicBezTo>
                  <a:lnTo>
                    <a:pt x="19028" y="1520"/>
                  </a:lnTo>
                  <a:cubicBezTo>
                    <a:pt x="19454" y="1520"/>
                    <a:pt x="19788" y="1186"/>
                    <a:pt x="19788" y="761"/>
                  </a:cubicBezTo>
                  <a:cubicBezTo>
                    <a:pt x="19788" y="335"/>
                    <a:pt x="19454" y="1"/>
                    <a:pt x="1902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 flipH="1">
              <a:off x="7889503" y="3132154"/>
              <a:ext cx="1845634" cy="116887"/>
            </a:xfrm>
            <a:custGeom>
              <a:avLst/>
              <a:gdLst/>
              <a:ahLst/>
              <a:cxnLst/>
              <a:rect l="l" t="t" r="r" b="b"/>
              <a:pathLst>
                <a:path w="23527" h="1490" extrusionOk="0">
                  <a:moveTo>
                    <a:pt x="760" y="0"/>
                  </a:moveTo>
                  <a:cubicBezTo>
                    <a:pt x="335" y="0"/>
                    <a:pt x="0" y="335"/>
                    <a:pt x="0" y="730"/>
                  </a:cubicBezTo>
                  <a:cubicBezTo>
                    <a:pt x="0" y="1155"/>
                    <a:pt x="335" y="1490"/>
                    <a:pt x="760" y="1490"/>
                  </a:cubicBezTo>
                  <a:lnTo>
                    <a:pt x="22767" y="1490"/>
                  </a:lnTo>
                  <a:cubicBezTo>
                    <a:pt x="23192" y="1490"/>
                    <a:pt x="23527" y="1155"/>
                    <a:pt x="23527" y="730"/>
                  </a:cubicBezTo>
                  <a:cubicBezTo>
                    <a:pt x="23527" y="335"/>
                    <a:pt x="23192" y="0"/>
                    <a:pt x="2276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0"/>
            <p:cNvSpPr/>
            <p:nvPr/>
          </p:nvSpPr>
          <p:spPr>
            <a:xfrm flipH="1">
              <a:off x="8812281" y="3494578"/>
              <a:ext cx="922856" cy="116887"/>
            </a:xfrm>
            <a:custGeom>
              <a:avLst/>
              <a:gdLst/>
              <a:ahLst/>
              <a:cxnLst/>
              <a:rect l="l" t="t" r="r" b="b"/>
              <a:pathLst>
                <a:path w="11764" h="1490" extrusionOk="0">
                  <a:moveTo>
                    <a:pt x="760" y="0"/>
                  </a:moveTo>
                  <a:cubicBezTo>
                    <a:pt x="335" y="0"/>
                    <a:pt x="0" y="335"/>
                    <a:pt x="0" y="760"/>
                  </a:cubicBezTo>
                  <a:cubicBezTo>
                    <a:pt x="0" y="1155"/>
                    <a:pt x="335" y="1490"/>
                    <a:pt x="760" y="1490"/>
                  </a:cubicBezTo>
                  <a:lnTo>
                    <a:pt x="11004" y="1490"/>
                  </a:lnTo>
                  <a:cubicBezTo>
                    <a:pt x="11429" y="1490"/>
                    <a:pt x="11764" y="1155"/>
                    <a:pt x="11764" y="760"/>
                  </a:cubicBezTo>
                  <a:cubicBezTo>
                    <a:pt x="11764" y="335"/>
                    <a:pt x="11429" y="0"/>
                    <a:pt x="1100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9" name="Google Shape;669;p40"/>
          <p:cNvSpPr/>
          <p:nvPr/>
        </p:nvSpPr>
        <p:spPr>
          <a:xfrm>
            <a:off x="278743" y="-777533"/>
            <a:ext cx="1801637" cy="1806105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0" name="Google Shape;670;p40"/>
          <p:cNvGrpSpPr/>
          <p:nvPr/>
        </p:nvGrpSpPr>
        <p:grpSpPr>
          <a:xfrm>
            <a:off x="9943508" y="-648840"/>
            <a:ext cx="4974104" cy="4986391"/>
            <a:chOff x="3896445" y="840725"/>
            <a:chExt cx="2534275" cy="2534250"/>
          </a:xfrm>
        </p:grpSpPr>
        <p:sp>
          <p:nvSpPr>
            <p:cNvPr id="671" name="Google Shape;671;p40"/>
            <p:cNvSpPr/>
            <p:nvPr/>
          </p:nvSpPr>
          <p:spPr>
            <a:xfrm>
              <a:off x="3896445" y="840725"/>
              <a:ext cx="2534275" cy="2534250"/>
            </a:xfrm>
            <a:custGeom>
              <a:avLst/>
              <a:gdLst/>
              <a:ahLst/>
              <a:cxnLst/>
              <a:rect l="l" t="t" r="r" b="b"/>
              <a:pathLst>
                <a:path w="101371" h="101370" extrusionOk="0">
                  <a:moveTo>
                    <a:pt x="50062" y="1"/>
                  </a:moveTo>
                  <a:lnTo>
                    <a:pt x="50062" y="396"/>
                  </a:lnTo>
                  <a:cubicBezTo>
                    <a:pt x="50306" y="396"/>
                    <a:pt x="50562" y="382"/>
                    <a:pt x="50814" y="382"/>
                  </a:cubicBezTo>
                  <a:cubicBezTo>
                    <a:pt x="50940" y="382"/>
                    <a:pt x="51065" y="386"/>
                    <a:pt x="51187" y="396"/>
                  </a:cubicBezTo>
                  <a:lnTo>
                    <a:pt x="51187" y="1"/>
                  </a:lnTo>
                  <a:close/>
                  <a:moveTo>
                    <a:pt x="48907" y="31"/>
                  </a:moveTo>
                  <a:cubicBezTo>
                    <a:pt x="48543" y="31"/>
                    <a:pt x="48147" y="61"/>
                    <a:pt x="47783" y="92"/>
                  </a:cubicBezTo>
                  <a:lnTo>
                    <a:pt x="47783" y="457"/>
                  </a:lnTo>
                  <a:cubicBezTo>
                    <a:pt x="48178" y="426"/>
                    <a:pt x="48543" y="426"/>
                    <a:pt x="48938" y="396"/>
                  </a:cubicBezTo>
                  <a:lnTo>
                    <a:pt x="48907" y="31"/>
                  </a:lnTo>
                  <a:close/>
                  <a:moveTo>
                    <a:pt x="52342" y="31"/>
                  </a:moveTo>
                  <a:lnTo>
                    <a:pt x="52342" y="396"/>
                  </a:lnTo>
                  <a:cubicBezTo>
                    <a:pt x="52707" y="426"/>
                    <a:pt x="53102" y="426"/>
                    <a:pt x="53467" y="457"/>
                  </a:cubicBezTo>
                  <a:lnTo>
                    <a:pt x="53497" y="61"/>
                  </a:lnTo>
                  <a:cubicBezTo>
                    <a:pt x="53102" y="61"/>
                    <a:pt x="52737" y="31"/>
                    <a:pt x="52342" y="31"/>
                  </a:cubicBezTo>
                  <a:close/>
                  <a:moveTo>
                    <a:pt x="46628" y="153"/>
                  </a:moveTo>
                  <a:cubicBezTo>
                    <a:pt x="46263" y="183"/>
                    <a:pt x="45868" y="213"/>
                    <a:pt x="45503" y="274"/>
                  </a:cubicBezTo>
                  <a:lnTo>
                    <a:pt x="45533" y="639"/>
                  </a:lnTo>
                  <a:cubicBezTo>
                    <a:pt x="45898" y="609"/>
                    <a:pt x="46293" y="578"/>
                    <a:pt x="46658" y="548"/>
                  </a:cubicBezTo>
                  <a:lnTo>
                    <a:pt x="46628" y="153"/>
                  </a:lnTo>
                  <a:close/>
                  <a:moveTo>
                    <a:pt x="54652" y="153"/>
                  </a:moveTo>
                  <a:lnTo>
                    <a:pt x="54622" y="548"/>
                  </a:lnTo>
                  <a:cubicBezTo>
                    <a:pt x="54986" y="548"/>
                    <a:pt x="55351" y="578"/>
                    <a:pt x="55746" y="639"/>
                  </a:cubicBezTo>
                  <a:lnTo>
                    <a:pt x="55777" y="244"/>
                  </a:lnTo>
                  <a:cubicBezTo>
                    <a:pt x="55412" y="213"/>
                    <a:pt x="55017" y="183"/>
                    <a:pt x="54652" y="153"/>
                  </a:cubicBezTo>
                  <a:close/>
                  <a:moveTo>
                    <a:pt x="44348" y="396"/>
                  </a:moveTo>
                  <a:cubicBezTo>
                    <a:pt x="43983" y="426"/>
                    <a:pt x="43588" y="487"/>
                    <a:pt x="43223" y="548"/>
                  </a:cubicBezTo>
                  <a:lnTo>
                    <a:pt x="43284" y="913"/>
                  </a:lnTo>
                  <a:cubicBezTo>
                    <a:pt x="43649" y="882"/>
                    <a:pt x="44014" y="821"/>
                    <a:pt x="44409" y="761"/>
                  </a:cubicBezTo>
                  <a:lnTo>
                    <a:pt x="44348" y="396"/>
                  </a:lnTo>
                  <a:close/>
                  <a:moveTo>
                    <a:pt x="56901" y="365"/>
                  </a:moveTo>
                  <a:lnTo>
                    <a:pt x="56871" y="761"/>
                  </a:lnTo>
                  <a:cubicBezTo>
                    <a:pt x="57236" y="791"/>
                    <a:pt x="57631" y="852"/>
                    <a:pt x="57996" y="913"/>
                  </a:cubicBezTo>
                  <a:lnTo>
                    <a:pt x="58056" y="517"/>
                  </a:lnTo>
                  <a:cubicBezTo>
                    <a:pt x="57661" y="487"/>
                    <a:pt x="57297" y="426"/>
                    <a:pt x="56901" y="365"/>
                  </a:cubicBezTo>
                  <a:close/>
                  <a:moveTo>
                    <a:pt x="59181" y="700"/>
                  </a:moveTo>
                  <a:lnTo>
                    <a:pt x="59120" y="1095"/>
                  </a:lnTo>
                  <a:cubicBezTo>
                    <a:pt x="59485" y="1156"/>
                    <a:pt x="59880" y="1216"/>
                    <a:pt x="60245" y="1277"/>
                  </a:cubicBezTo>
                  <a:lnTo>
                    <a:pt x="60306" y="913"/>
                  </a:lnTo>
                  <a:cubicBezTo>
                    <a:pt x="59941" y="852"/>
                    <a:pt x="59546" y="761"/>
                    <a:pt x="59181" y="700"/>
                  </a:cubicBezTo>
                  <a:close/>
                  <a:moveTo>
                    <a:pt x="42099" y="730"/>
                  </a:moveTo>
                  <a:cubicBezTo>
                    <a:pt x="41704" y="791"/>
                    <a:pt x="41339" y="852"/>
                    <a:pt x="40944" y="943"/>
                  </a:cubicBezTo>
                  <a:lnTo>
                    <a:pt x="41035" y="1308"/>
                  </a:lnTo>
                  <a:cubicBezTo>
                    <a:pt x="41400" y="1247"/>
                    <a:pt x="41764" y="1156"/>
                    <a:pt x="42160" y="1095"/>
                  </a:cubicBezTo>
                  <a:lnTo>
                    <a:pt x="42099" y="730"/>
                  </a:lnTo>
                  <a:close/>
                  <a:moveTo>
                    <a:pt x="61430" y="1156"/>
                  </a:moveTo>
                  <a:lnTo>
                    <a:pt x="61339" y="1520"/>
                  </a:lnTo>
                  <a:cubicBezTo>
                    <a:pt x="61734" y="1581"/>
                    <a:pt x="62099" y="1672"/>
                    <a:pt x="62464" y="1764"/>
                  </a:cubicBezTo>
                  <a:lnTo>
                    <a:pt x="62555" y="1399"/>
                  </a:lnTo>
                  <a:cubicBezTo>
                    <a:pt x="62190" y="1308"/>
                    <a:pt x="61795" y="1216"/>
                    <a:pt x="61430" y="1156"/>
                  </a:cubicBezTo>
                  <a:close/>
                  <a:moveTo>
                    <a:pt x="39819" y="1156"/>
                  </a:moveTo>
                  <a:cubicBezTo>
                    <a:pt x="39454" y="1247"/>
                    <a:pt x="39090" y="1338"/>
                    <a:pt x="38725" y="1429"/>
                  </a:cubicBezTo>
                  <a:lnTo>
                    <a:pt x="38816" y="1794"/>
                  </a:lnTo>
                  <a:cubicBezTo>
                    <a:pt x="39181" y="1703"/>
                    <a:pt x="39545" y="1612"/>
                    <a:pt x="39910" y="1551"/>
                  </a:cubicBezTo>
                  <a:lnTo>
                    <a:pt x="39819" y="1156"/>
                  </a:lnTo>
                  <a:close/>
                  <a:moveTo>
                    <a:pt x="63680" y="1672"/>
                  </a:moveTo>
                  <a:lnTo>
                    <a:pt x="63558" y="2037"/>
                  </a:lnTo>
                  <a:cubicBezTo>
                    <a:pt x="63923" y="2128"/>
                    <a:pt x="64288" y="2250"/>
                    <a:pt x="64652" y="2341"/>
                  </a:cubicBezTo>
                  <a:lnTo>
                    <a:pt x="64774" y="1976"/>
                  </a:lnTo>
                  <a:cubicBezTo>
                    <a:pt x="64409" y="1885"/>
                    <a:pt x="64044" y="1764"/>
                    <a:pt x="63680" y="1672"/>
                  </a:cubicBezTo>
                  <a:close/>
                  <a:moveTo>
                    <a:pt x="37600" y="1703"/>
                  </a:moveTo>
                  <a:cubicBezTo>
                    <a:pt x="37235" y="1794"/>
                    <a:pt x="36871" y="1916"/>
                    <a:pt x="36506" y="2007"/>
                  </a:cubicBezTo>
                  <a:lnTo>
                    <a:pt x="36597" y="2372"/>
                  </a:lnTo>
                  <a:cubicBezTo>
                    <a:pt x="36962" y="2280"/>
                    <a:pt x="37327" y="2159"/>
                    <a:pt x="37691" y="2068"/>
                  </a:cubicBezTo>
                  <a:lnTo>
                    <a:pt x="37600" y="1703"/>
                  </a:lnTo>
                  <a:close/>
                  <a:moveTo>
                    <a:pt x="65868" y="2311"/>
                  </a:moveTo>
                  <a:lnTo>
                    <a:pt x="65747" y="2675"/>
                  </a:lnTo>
                  <a:cubicBezTo>
                    <a:pt x="66111" y="2797"/>
                    <a:pt x="66476" y="2919"/>
                    <a:pt x="66841" y="3040"/>
                  </a:cubicBezTo>
                  <a:lnTo>
                    <a:pt x="66962" y="2675"/>
                  </a:lnTo>
                  <a:cubicBezTo>
                    <a:pt x="66598" y="2554"/>
                    <a:pt x="66233" y="2432"/>
                    <a:pt x="65868" y="2311"/>
                  </a:cubicBezTo>
                  <a:close/>
                  <a:moveTo>
                    <a:pt x="35412" y="2341"/>
                  </a:moveTo>
                  <a:cubicBezTo>
                    <a:pt x="35047" y="2463"/>
                    <a:pt x="34682" y="2584"/>
                    <a:pt x="34317" y="2706"/>
                  </a:cubicBezTo>
                  <a:lnTo>
                    <a:pt x="34439" y="3071"/>
                  </a:lnTo>
                  <a:cubicBezTo>
                    <a:pt x="34804" y="2949"/>
                    <a:pt x="35168" y="2827"/>
                    <a:pt x="35533" y="2706"/>
                  </a:cubicBezTo>
                  <a:lnTo>
                    <a:pt x="35412" y="2341"/>
                  </a:lnTo>
                  <a:close/>
                  <a:moveTo>
                    <a:pt x="68026" y="3040"/>
                  </a:moveTo>
                  <a:lnTo>
                    <a:pt x="67905" y="3405"/>
                  </a:lnTo>
                  <a:cubicBezTo>
                    <a:pt x="68269" y="3527"/>
                    <a:pt x="68634" y="3679"/>
                    <a:pt x="68969" y="3800"/>
                  </a:cubicBezTo>
                  <a:lnTo>
                    <a:pt x="69120" y="3466"/>
                  </a:lnTo>
                  <a:cubicBezTo>
                    <a:pt x="68756" y="3314"/>
                    <a:pt x="68391" y="3192"/>
                    <a:pt x="68026" y="3040"/>
                  </a:cubicBezTo>
                  <a:close/>
                  <a:moveTo>
                    <a:pt x="33254" y="3071"/>
                  </a:moveTo>
                  <a:cubicBezTo>
                    <a:pt x="32889" y="3223"/>
                    <a:pt x="32524" y="3344"/>
                    <a:pt x="32159" y="3496"/>
                  </a:cubicBezTo>
                  <a:lnTo>
                    <a:pt x="32311" y="3830"/>
                  </a:lnTo>
                  <a:cubicBezTo>
                    <a:pt x="32646" y="3709"/>
                    <a:pt x="33010" y="3587"/>
                    <a:pt x="33375" y="3435"/>
                  </a:cubicBezTo>
                  <a:lnTo>
                    <a:pt x="33254" y="3071"/>
                  </a:lnTo>
                  <a:close/>
                  <a:moveTo>
                    <a:pt x="70184" y="3891"/>
                  </a:moveTo>
                  <a:lnTo>
                    <a:pt x="70032" y="4226"/>
                  </a:lnTo>
                  <a:cubicBezTo>
                    <a:pt x="70397" y="4378"/>
                    <a:pt x="70731" y="4530"/>
                    <a:pt x="71096" y="4682"/>
                  </a:cubicBezTo>
                  <a:lnTo>
                    <a:pt x="71248" y="4347"/>
                  </a:lnTo>
                  <a:cubicBezTo>
                    <a:pt x="70883" y="4195"/>
                    <a:pt x="70519" y="4043"/>
                    <a:pt x="70184" y="3891"/>
                  </a:cubicBezTo>
                  <a:close/>
                  <a:moveTo>
                    <a:pt x="31095" y="3922"/>
                  </a:moveTo>
                  <a:cubicBezTo>
                    <a:pt x="30761" y="4074"/>
                    <a:pt x="30396" y="4226"/>
                    <a:pt x="30062" y="4378"/>
                  </a:cubicBezTo>
                  <a:lnTo>
                    <a:pt x="30214" y="4712"/>
                  </a:lnTo>
                  <a:cubicBezTo>
                    <a:pt x="30548" y="4560"/>
                    <a:pt x="30913" y="4408"/>
                    <a:pt x="31247" y="4286"/>
                  </a:cubicBezTo>
                  <a:lnTo>
                    <a:pt x="31095" y="3922"/>
                  </a:lnTo>
                  <a:close/>
                  <a:moveTo>
                    <a:pt x="72282" y="4803"/>
                  </a:moveTo>
                  <a:lnTo>
                    <a:pt x="72130" y="5168"/>
                  </a:lnTo>
                  <a:cubicBezTo>
                    <a:pt x="72464" y="5320"/>
                    <a:pt x="72798" y="5472"/>
                    <a:pt x="73133" y="5654"/>
                  </a:cubicBezTo>
                  <a:lnTo>
                    <a:pt x="73315" y="5320"/>
                  </a:lnTo>
                  <a:cubicBezTo>
                    <a:pt x="72981" y="5137"/>
                    <a:pt x="72616" y="4986"/>
                    <a:pt x="72282" y="4803"/>
                  </a:cubicBezTo>
                  <a:close/>
                  <a:moveTo>
                    <a:pt x="29029" y="4864"/>
                  </a:moveTo>
                  <a:cubicBezTo>
                    <a:pt x="28694" y="5016"/>
                    <a:pt x="28329" y="5168"/>
                    <a:pt x="27995" y="5350"/>
                  </a:cubicBezTo>
                  <a:lnTo>
                    <a:pt x="28177" y="5685"/>
                  </a:lnTo>
                  <a:cubicBezTo>
                    <a:pt x="28512" y="5533"/>
                    <a:pt x="28846" y="5350"/>
                    <a:pt x="29181" y="5198"/>
                  </a:cubicBezTo>
                  <a:lnTo>
                    <a:pt x="29029" y="4864"/>
                  </a:lnTo>
                  <a:close/>
                  <a:moveTo>
                    <a:pt x="74349" y="5837"/>
                  </a:moveTo>
                  <a:lnTo>
                    <a:pt x="74166" y="6171"/>
                  </a:lnTo>
                  <a:cubicBezTo>
                    <a:pt x="74501" y="6353"/>
                    <a:pt x="74835" y="6536"/>
                    <a:pt x="75169" y="6718"/>
                  </a:cubicBezTo>
                  <a:lnTo>
                    <a:pt x="75352" y="6384"/>
                  </a:lnTo>
                  <a:cubicBezTo>
                    <a:pt x="75017" y="6201"/>
                    <a:pt x="74683" y="6019"/>
                    <a:pt x="74349" y="5837"/>
                  </a:cubicBezTo>
                  <a:close/>
                  <a:moveTo>
                    <a:pt x="26992" y="5867"/>
                  </a:moveTo>
                  <a:cubicBezTo>
                    <a:pt x="26658" y="6049"/>
                    <a:pt x="26323" y="6232"/>
                    <a:pt x="25989" y="6414"/>
                  </a:cubicBezTo>
                  <a:lnTo>
                    <a:pt x="26171" y="6748"/>
                  </a:lnTo>
                  <a:cubicBezTo>
                    <a:pt x="26506" y="6566"/>
                    <a:pt x="26840" y="6384"/>
                    <a:pt x="27174" y="6201"/>
                  </a:cubicBezTo>
                  <a:lnTo>
                    <a:pt x="26992" y="5867"/>
                  </a:lnTo>
                  <a:close/>
                  <a:moveTo>
                    <a:pt x="76324" y="6961"/>
                  </a:moveTo>
                  <a:lnTo>
                    <a:pt x="76142" y="7296"/>
                  </a:lnTo>
                  <a:cubicBezTo>
                    <a:pt x="76476" y="7478"/>
                    <a:pt x="76811" y="7660"/>
                    <a:pt x="77115" y="7873"/>
                  </a:cubicBezTo>
                  <a:lnTo>
                    <a:pt x="77327" y="7539"/>
                  </a:lnTo>
                  <a:cubicBezTo>
                    <a:pt x="76993" y="7356"/>
                    <a:pt x="76659" y="7144"/>
                    <a:pt x="76324" y="6961"/>
                  </a:cubicBezTo>
                  <a:close/>
                  <a:moveTo>
                    <a:pt x="24986" y="6992"/>
                  </a:moveTo>
                  <a:cubicBezTo>
                    <a:pt x="24652" y="7174"/>
                    <a:pt x="24348" y="7387"/>
                    <a:pt x="24013" y="7569"/>
                  </a:cubicBezTo>
                  <a:lnTo>
                    <a:pt x="24226" y="7903"/>
                  </a:lnTo>
                  <a:cubicBezTo>
                    <a:pt x="24530" y="7691"/>
                    <a:pt x="24864" y="7508"/>
                    <a:pt x="25199" y="7326"/>
                  </a:cubicBezTo>
                  <a:lnTo>
                    <a:pt x="24986" y="6992"/>
                  </a:lnTo>
                  <a:close/>
                  <a:moveTo>
                    <a:pt x="78300" y="8177"/>
                  </a:moveTo>
                  <a:lnTo>
                    <a:pt x="78087" y="8481"/>
                  </a:lnTo>
                  <a:cubicBezTo>
                    <a:pt x="78391" y="8694"/>
                    <a:pt x="78726" y="8907"/>
                    <a:pt x="79029" y="9119"/>
                  </a:cubicBezTo>
                  <a:lnTo>
                    <a:pt x="79242" y="8815"/>
                  </a:lnTo>
                  <a:cubicBezTo>
                    <a:pt x="78938" y="8603"/>
                    <a:pt x="78604" y="8390"/>
                    <a:pt x="78300" y="8177"/>
                  </a:cubicBezTo>
                  <a:close/>
                  <a:moveTo>
                    <a:pt x="23041" y="8207"/>
                  </a:moveTo>
                  <a:cubicBezTo>
                    <a:pt x="22737" y="8390"/>
                    <a:pt x="22402" y="8603"/>
                    <a:pt x="22098" y="8815"/>
                  </a:cubicBezTo>
                  <a:lnTo>
                    <a:pt x="22311" y="9150"/>
                  </a:lnTo>
                  <a:cubicBezTo>
                    <a:pt x="22615" y="8937"/>
                    <a:pt x="22949" y="8724"/>
                    <a:pt x="23253" y="8511"/>
                  </a:cubicBezTo>
                  <a:lnTo>
                    <a:pt x="23041" y="8207"/>
                  </a:lnTo>
                  <a:close/>
                  <a:moveTo>
                    <a:pt x="21156" y="9484"/>
                  </a:moveTo>
                  <a:cubicBezTo>
                    <a:pt x="20852" y="9697"/>
                    <a:pt x="20548" y="9940"/>
                    <a:pt x="20244" y="10153"/>
                  </a:cubicBezTo>
                  <a:lnTo>
                    <a:pt x="20457" y="10457"/>
                  </a:lnTo>
                  <a:cubicBezTo>
                    <a:pt x="20761" y="10244"/>
                    <a:pt x="21065" y="10001"/>
                    <a:pt x="21369" y="9788"/>
                  </a:cubicBezTo>
                  <a:lnTo>
                    <a:pt x="21156" y="9484"/>
                  </a:lnTo>
                  <a:close/>
                  <a:moveTo>
                    <a:pt x="80185" y="9454"/>
                  </a:moveTo>
                  <a:lnTo>
                    <a:pt x="79972" y="9758"/>
                  </a:lnTo>
                  <a:cubicBezTo>
                    <a:pt x="80276" y="10001"/>
                    <a:pt x="80580" y="10214"/>
                    <a:pt x="80884" y="10457"/>
                  </a:cubicBezTo>
                  <a:lnTo>
                    <a:pt x="81096" y="10153"/>
                  </a:lnTo>
                  <a:cubicBezTo>
                    <a:pt x="80792" y="9910"/>
                    <a:pt x="80488" y="9697"/>
                    <a:pt x="80185" y="9454"/>
                  </a:cubicBezTo>
                  <a:close/>
                  <a:moveTo>
                    <a:pt x="82008" y="10821"/>
                  </a:moveTo>
                  <a:lnTo>
                    <a:pt x="81795" y="11125"/>
                  </a:lnTo>
                  <a:cubicBezTo>
                    <a:pt x="82069" y="11369"/>
                    <a:pt x="82373" y="11612"/>
                    <a:pt x="82677" y="11855"/>
                  </a:cubicBezTo>
                  <a:lnTo>
                    <a:pt x="82920" y="11551"/>
                  </a:lnTo>
                  <a:cubicBezTo>
                    <a:pt x="82616" y="11308"/>
                    <a:pt x="82312" y="11065"/>
                    <a:pt x="82008" y="10821"/>
                  </a:cubicBezTo>
                  <a:close/>
                  <a:moveTo>
                    <a:pt x="19332" y="10852"/>
                  </a:moveTo>
                  <a:cubicBezTo>
                    <a:pt x="19028" y="11095"/>
                    <a:pt x="18724" y="11338"/>
                    <a:pt x="18451" y="11581"/>
                  </a:cubicBezTo>
                  <a:lnTo>
                    <a:pt x="18694" y="11885"/>
                  </a:lnTo>
                  <a:cubicBezTo>
                    <a:pt x="18968" y="11642"/>
                    <a:pt x="19272" y="11399"/>
                    <a:pt x="19575" y="11156"/>
                  </a:cubicBezTo>
                  <a:lnTo>
                    <a:pt x="19332" y="10852"/>
                  </a:lnTo>
                  <a:close/>
                  <a:moveTo>
                    <a:pt x="83771" y="12280"/>
                  </a:moveTo>
                  <a:lnTo>
                    <a:pt x="83528" y="12584"/>
                  </a:lnTo>
                  <a:cubicBezTo>
                    <a:pt x="83832" y="12828"/>
                    <a:pt x="84106" y="13071"/>
                    <a:pt x="84379" y="13344"/>
                  </a:cubicBezTo>
                  <a:lnTo>
                    <a:pt x="84653" y="13040"/>
                  </a:lnTo>
                  <a:cubicBezTo>
                    <a:pt x="84349" y="12797"/>
                    <a:pt x="84075" y="12554"/>
                    <a:pt x="83771" y="12280"/>
                  </a:cubicBezTo>
                  <a:close/>
                  <a:moveTo>
                    <a:pt x="17569" y="12311"/>
                  </a:moveTo>
                  <a:cubicBezTo>
                    <a:pt x="17265" y="12584"/>
                    <a:pt x="16992" y="12828"/>
                    <a:pt x="16718" y="13071"/>
                  </a:cubicBezTo>
                  <a:lnTo>
                    <a:pt x="16961" y="13375"/>
                  </a:lnTo>
                  <a:cubicBezTo>
                    <a:pt x="17235" y="13101"/>
                    <a:pt x="17539" y="12858"/>
                    <a:pt x="17813" y="12615"/>
                  </a:cubicBezTo>
                  <a:lnTo>
                    <a:pt x="17569" y="12311"/>
                  </a:lnTo>
                  <a:close/>
                  <a:moveTo>
                    <a:pt x="85504" y="13831"/>
                  </a:moveTo>
                  <a:lnTo>
                    <a:pt x="85230" y="14104"/>
                  </a:lnTo>
                  <a:cubicBezTo>
                    <a:pt x="85504" y="14378"/>
                    <a:pt x="85777" y="14621"/>
                    <a:pt x="86051" y="14894"/>
                  </a:cubicBezTo>
                  <a:lnTo>
                    <a:pt x="86324" y="14621"/>
                  </a:lnTo>
                  <a:cubicBezTo>
                    <a:pt x="86051" y="14347"/>
                    <a:pt x="85777" y="14074"/>
                    <a:pt x="85504" y="13831"/>
                  </a:cubicBezTo>
                  <a:close/>
                  <a:moveTo>
                    <a:pt x="15867" y="13861"/>
                  </a:moveTo>
                  <a:cubicBezTo>
                    <a:pt x="15594" y="14135"/>
                    <a:pt x="15320" y="14378"/>
                    <a:pt x="15047" y="14651"/>
                  </a:cubicBezTo>
                  <a:lnTo>
                    <a:pt x="15320" y="14925"/>
                  </a:lnTo>
                  <a:cubicBezTo>
                    <a:pt x="15594" y="14651"/>
                    <a:pt x="15867" y="14378"/>
                    <a:pt x="16141" y="14135"/>
                  </a:cubicBezTo>
                  <a:lnTo>
                    <a:pt x="15867" y="13861"/>
                  </a:lnTo>
                  <a:close/>
                  <a:moveTo>
                    <a:pt x="87115" y="15442"/>
                  </a:moveTo>
                  <a:lnTo>
                    <a:pt x="86841" y="15715"/>
                  </a:lnTo>
                  <a:cubicBezTo>
                    <a:pt x="87115" y="15989"/>
                    <a:pt x="87358" y="16262"/>
                    <a:pt x="87631" y="16536"/>
                  </a:cubicBezTo>
                  <a:lnTo>
                    <a:pt x="87905" y="16262"/>
                  </a:lnTo>
                  <a:cubicBezTo>
                    <a:pt x="87631" y="15989"/>
                    <a:pt x="87388" y="15715"/>
                    <a:pt x="87115" y="15442"/>
                  </a:cubicBezTo>
                  <a:close/>
                  <a:moveTo>
                    <a:pt x="14226" y="15472"/>
                  </a:moveTo>
                  <a:cubicBezTo>
                    <a:pt x="13983" y="15746"/>
                    <a:pt x="13709" y="16019"/>
                    <a:pt x="13466" y="16293"/>
                  </a:cubicBezTo>
                  <a:lnTo>
                    <a:pt x="13740" y="16566"/>
                  </a:lnTo>
                  <a:cubicBezTo>
                    <a:pt x="13983" y="16293"/>
                    <a:pt x="14256" y="15989"/>
                    <a:pt x="14499" y="15715"/>
                  </a:cubicBezTo>
                  <a:lnTo>
                    <a:pt x="14226" y="15472"/>
                  </a:lnTo>
                  <a:close/>
                  <a:moveTo>
                    <a:pt x="88665" y="17113"/>
                  </a:moveTo>
                  <a:lnTo>
                    <a:pt x="88391" y="17387"/>
                  </a:lnTo>
                  <a:cubicBezTo>
                    <a:pt x="88635" y="17660"/>
                    <a:pt x="88878" y="17934"/>
                    <a:pt x="89121" y="18238"/>
                  </a:cubicBezTo>
                  <a:lnTo>
                    <a:pt x="89425" y="17995"/>
                  </a:lnTo>
                  <a:cubicBezTo>
                    <a:pt x="89182" y="17691"/>
                    <a:pt x="88938" y="17417"/>
                    <a:pt x="88665" y="17113"/>
                  </a:cubicBezTo>
                  <a:close/>
                  <a:moveTo>
                    <a:pt x="12676" y="17144"/>
                  </a:moveTo>
                  <a:cubicBezTo>
                    <a:pt x="12433" y="17417"/>
                    <a:pt x="12189" y="17721"/>
                    <a:pt x="11946" y="18025"/>
                  </a:cubicBezTo>
                  <a:lnTo>
                    <a:pt x="12220" y="18268"/>
                  </a:lnTo>
                  <a:cubicBezTo>
                    <a:pt x="12463" y="17964"/>
                    <a:pt x="12706" y="17691"/>
                    <a:pt x="12980" y="17387"/>
                  </a:cubicBezTo>
                  <a:lnTo>
                    <a:pt x="12676" y="17144"/>
                  </a:lnTo>
                  <a:close/>
                  <a:moveTo>
                    <a:pt x="90154" y="18876"/>
                  </a:moveTo>
                  <a:lnTo>
                    <a:pt x="89850" y="19119"/>
                  </a:lnTo>
                  <a:cubicBezTo>
                    <a:pt x="90094" y="19393"/>
                    <a:pt x="90337" y="19697"/>
                    <a:pt x="90549" y="20001"/>
                  </a:cubicBezTo>
                  <a:lnTo>
                    <a:pt x="90853" y="19758"/>
                  </a:lnTo>
                  <a:cubicBezTo>
                    <a:pt x="90610" y="19454"/>
                    <a:pt x="90397" y="19150"/>
                    <a:pt x="90154" y="18876"/>
                  </a:cubicBezTo>
                  <a:close/>
                  <a:moveTo>
                    <a:pt x="11217" y="18907"/>
                  </a:moveTo>
                  <a:cubicBezTo>
                    <a:pt x="10974" y="19211"/>
                    <a:pt x="10730" y="19484"/>
                    <a:pt x="10487" y="19788"/>
                  </a:cubicBezTo>
                  <a:lnTo>
                    <a:pt x="10791" y="20031"/>
                  </a:lnTo>
                  <a:cubicBezTo>
                    <a:pt x="11034" y="19727"/>
                    <a:pt x="11277" y="19423"/>
                    <a:pt x="11490" y="19150"/>
                  </a:cubicBezTo>
                  <a:lnTo>
                    <a:pt x="11217" y="18907"/>
                  </a:lnTo>
                  <a:close/>
                  <a:moveTo>
                    <a:pt x="91553" y="20670"/>
                  </a:moveTo>
                  <a:lnTo>
                    <a:pt x="91249" y="20913"/>
                  </a:lnTo>
                  <a:cubicBezTo>
                    <a:pt x="91461" y="21217"/>
                    <a:pt x="91674" y="21521"/>
                    <a:pt x="91887" y="21825"/>
                  </a:cubicBezTo>
                  <a:lnTo>
                    <a:pt x="92221" y="21612"/>
                  </a:lnTo>
                  <a:cubicBezTo>
                    <a:pt x="91978" y="21308"/>
                    <a:pt x="91765" y="20974"/>
                    <a:pt x="91553" y="20670"/>
                  </a:cubicBezTo>
                  <a:close/>
                  <a:moveTo>
                    <a:pt x="9818" y="20730"/>
                  </a:moveTo>
                  <a:cubicBezTo>
                    <a:pt x="9575" y="21034"/>
                    <a:pt x="9363" y="21338"/>
                    <a:pt x="9150" y="21642"/>
                  </a:cubicBezTo>
                  <a:lnTo>
                    <a:pt x="9454" y="21855"/>
                  </a:lnTo>
                  <a:cubicBezTo>
                    <a:pt x="9666" y="21551"/>
                    <a:pt x="9879" y="21247"/>
                    <a:pt x="10122" y="20943"/>
                  </a:cubicBezTo>
                  <a:lnTo>
                    <a:pt x="9818" y="20730"/>
                  </a:lnTo>
                  <a:close/>
                  <a:moveTo>
                    <a:pt x="92860" y="22554"/>
                  </a:moveTo>
                  <a:lnTo>
                    <a:pt x="92556" y="22767"/>
                  </a:lnTo>
                  <a:cubicBezTo>
                    <a:pt x="92768" y="23071"/>
                    <a:pt x="92951" y="23405"/>
                    <a:pt x="93163" y="23709"/>
                  </a:cubicBezTo>
                  <a:lnTo>
                    <a:pt x="93498" y="23496"/>
                  </a:lnTo>
                  <a:cubicBezTo>
                    <a:pt x="93285" y="23192"/>
                    <a:pt x="93072" y="22858"/>
                    <a:pt x="92860" y="22554"/>
                  </a:cubicBezTo>
                  <a:close/>
                  <a:moveTo>
                    <a:pt x="8481" y="22585"/>
                  </a:moveTo>
                  <a:cubicBezTo>
                    <a:pt x="8268" y="22919"/>
                    <a:pt x="8086" y="23223"/>
                    <a:pt x="7873" y="23557"/>
                  </a:cubicBezTo>
                  <a:lnTo>
                    <a:pt x="8177" y="23770"/>
                  </a:lnTo>
                  <a:cubicBezTo>
                    <a:pt x="8390" y="23436"/>
                    <a:pt x="8603" y="23132"/>
                    <a:pt x="8815" y="22797"/>
                  </a:cubicBezTo>
                  <a:lnTo>
                    <a:pt x="8481" y="22585"/>
                  </a:lnTo>
                  <a:close/>
                  <a:moveTo>
                    <a:pt x="94075" y="24469"/>
                  </a:moveTo>
                  <a:lnTo>
                    <a:pt x="93771" y="24682"/>
                  </a:lnTo>
                  <a:cubicBezTo>
                    <a:pt x="93954" y="25016"/>
                    <a:pt x="94136" y="25320"/>
                    <a:pt x="94349" y="25655"/>
                  </a:cubicBezTo>
                  <a:lnTo>
                    <a:pt x="94683" y="25472"/>
                  </a:lnTo>
                  <a:cubicBezTo>
                    <a:pt x="94471" y="25138"/>
                    <a:pt x="94288" y="24803"/>
                    <a:pt x="94075" y="24469"/>
                  </a:cubicBezTo>
                  <a:close/>
                  <a:moveTo>
                    <a:pt x="7265" y="24530"/>
                  </a:moveTo>
                  <a:cubicBezTo>
                    <a:pt x="7052" y="24864"/>
                    <a:pt x="6870" y="25199"/>
                    <a:pt x="6688" y="25533"/>
                  </a:cubicBezTo>
                  <a:lnTo>
                    <a:pt x="7022" y="25715"/>
                  </a:lnTo>
                  <a:cubicBezTo>
                    <a:pt x="7204" y="25381"/>
                    <a:pt x="7387" y="25047"/>
                    <a:pt x="7600" y="24743"/>
                  </a:cubicBezTo>
                  <a:lnTo>
                    <a:pt x="7265" y="24530"/>
                  </a:lnTo>
                  <a:close/>
                  <a:moveTo>
                    <a:pt x="95230" y="26475"/>
                  </a:moveTo>
                  <a:lnTo>
                    <a:pt x="94896" y="26658"/>
                  </a:lnTo>
                  <a:cubicBezTo>
                    <a:pt x="95078" y="26992"/>
                    <a:pt x="95261" y="27326"/>
                    <a:pt x="95413" y="27661"/>
                  </a:cubicBezTo>
                  <a:lnTo>
                    <a:pt x="95778" y="27478"/>
                  </a:lnTo>
                  <a:cubicBezTo>
                    <a:pt x="95595" y="27144"/>
                    <a:pt x="95413" y="26779"/>
                    <a:pt x="95230" y="26475"/>
                  </a:cubicBezTo>
                  <a:close/>
                  <a:moveTo>
                    <a:pt x="6110" y="26536"/>
                  </a:moveTo>
                  <a:cubicBezTo>
                    <a:pt x="5928" y="26870"/>
                    <a:pt x="5745" y="27205"/>
                    <a:pt x="5593" y="27539"/>
                  </a:cubicBezTo>
                  <a:lnTo>
                    <a:pt x="5928" y="27721"/>
                  </a:lnTo>
                  <a:cubicBezTo>
                    <a:pt x="6110" y="27387"/>
                    <a:pt x="6262" y="27053"/>
                    <a:pt x="6445" y="26718"/>
                  </a:cubicBezTo>
                  <a:lnTo>
                    <a:pt x="6110" y="26536"/>
                  </a:lnTo>
                  <a:close/>
                  <a:moveTo>
                    <a:pt x="96264" y="28481"/>
                  </a:moveTo>
                  <a:lnTo>
                    <a:pt x="95929" y="28664"/>
                  </a:lnTo>
                  <a:cubicBezTo>
                    <a:pt x="96112" y="28998"/>
                    <a:pt x="96264" y="29332"/>
                    <a:pt x="96416" y="29697"/>
                  </a:cubicBezTo>
                  <a:lnTo>
                    <a:pt x="96781" y="29515"/>
                  </a:lnTo>
                  <a:cubicBezTo>
                    <a:pt x="96598" y="29180"/>
                    <a:pt x="96446" y="28846"/>
                    <a:pt x="96264" y="28481"/>
                  </a:cubicBezTo>
                  <a:close/>
                  <a:moveTo>
                    <a:pt x="5077" y="28572"/>
                  </a:moveTo>
                  <a:cubicBezTo>
                    <a:pt x="4894" y="28907"/>
                    <a:pt x="4742" y="29241"/>
                    <a:pt x="4590" y="29606"/>
                  </a:cubicBezTo>
                  <a:lnTo>
                    <a:pt x="4925" y="29758"/>
                  </a:lnTo>
                  <a:cubicBezTo>
                    <a:pt x="5077" y="29424"/>
                    <a:pt x="5259" y="29059"/>
                    <a:pt x="5411" y="28724"/>
                  </a:cubicBezTo>
                  <a:lnTo>
                    <a:pt x="5077" y="28572"/>
                  </a:lnTo>
                  <a:close/>
                  <a:moveTo>
                    <a:pt x="97237" y="30579"/>
                  </a:moveTo>
                  <a:lnTo>
                    <a:pt x="96872" y="30731"/>
                  </a:lnTo>
                  <a:cubicBezTo>
                    <a:pt x="97024" y="31065"/>
                    <a:pt x="97176" y="31430"/>
                    <a:pt x="97328" y="31764"/>
                  </a:cubicBezTo>
                  <a:lnTo>
                    <a:pt x="97662" y="31612"/>
                  </a:lnTo>
                  <a:cubicBezTo>
                    <a:pt x="97540" y="31278"/>
                    <a:pt x="97388" y="30913"/>
                    <a:pt x="97237" y="30579"/>
                  </a:cubicBezTo>
                  <a:close/>
                  <a:moveTo>
                    <a:pt x="4104" y="30639"/>
                  </a:moveTo>
                  <a:cubicBezTo>
                    <a:pt x="3952" y="31004"/>
                    <a:pt x="3800" y="31369"/>
                    <a:pt x="3679" y="31703"/>
                  </a:cubicBezTo>
                  <a:lnTo>
                    <a:pt x="4013" y="31855"/>
                  </a:lnTo>
                  <a:cubicBezTo>
                    <a:pt x="4165" y="31490"/>
                    <a:pt x="4317" y="31156"/>
                    <a:pt x="4469" y="30791"/>
                  </a:cubicBezTo>
                  <a:lnTo>
                    <a:pt x="4104" y="30639"/>
                  </a:lnTo>
                  <a:close/>
                  <a:moveTo>
                    <a:pt x="98088" y="32676"/>
                  </a:moveTo>
                  <a:lnTo>
                    <a:pt x="97723" y="32828"/>
                  </a:lnTo>
                  <a:cubicBezTo>
                    <a:pt x="97875" y="33162"/>
                    <a:pt x="97996" y="33527"/>
                    <a:pt x="98118" y="33892"/>
                  </a:cubicBezTo>
                  <a:lnTo>
                    <a:pt x="98483" y="33770"/>
                  </a:lnTo>
                  <a:cubicBezTo>
                    <a:pt x="98361" y="33405"/>
                    <a:pt x="98240" y="33041"/>
                    <a:pt x="98088" y="32676"/>
                  </a:cubicBezTo>
                  <a:close/>
                  <a:moveTo>
                    <a:pt x="3253" y="32767"/>
                  </a:moveTo>
                  <a:cubicBezTo>
                    <a:pt x="3131" y="33132"/>
                    <a:pt x="2979" y="33497"/>
                    <a:pt x="2858" y="33861"/>
                  </a:cubicBezTo>
                  <a:lnTo>
                    <a:pt x="3223" y="33983"/>
                  </a:lnTo>
                  <a:cubicBezTo>
                    <a:pt x="3344" y="33618"/>
                    <a:pt x="3466" y="33284"/>
                    <a:pt x="3618" y="32919"/>
                  </a:cubicBezTo>
                  <a:lnTo>
                    <a:pt x="3253" y="32767"/>
                  </a:lnTo>
                  <a:close/>
                  <a:moveTo>
                    <a:pt x="98847" y="34864"/>
                  </a:moveTo>
                  <a:lnTo>
                    <a:pt x="98483" y="34956"/>
                  </a:lnTo>
                  <a:cubicBezTo>
                    <a:pt x="98604" y="35320"/>
                    <a:pt x="98726" y="35685"/>
                    <a:pt x="98847" y="36050"/>
                  </a:cubicBezTo>
                  <a:lnTo>
                    <a:pt x="99212" y="35959"/>
                  </a:lnTo>
                  <a:cubicBezTo>
                    <a:pt x="99091" y="35563"/>
                    <a:pt x="98969" y="35199"/>
                    <a:pt x="98847" y="34864"/>
                  </a:cubicBezTo>
                  <a:close/>
                  <a:moveTo>
                    <a:pt x="2493" y="34956"/>
                  </a:moveTo>
                  <a:cubicBezTo>
                    <a:pt x="2372" y="35320"/>
                    <a:pt x="2250" y="35685"/>
                    <a:pt x="2159" y="36050"/>
                  </a:cubicBezTo>
                  <a:lnTo>
                    <a:pt x="2524" y="36171"/>
                  </a:lnTo>
                  <a:cubicBezTo>
                    <a:pt x="2615" y="35807"/>
                    <a:pt x="2736" y="35442"/>
                    <a:pt x="2858" y="35077"/>
                  </a:cubicBezTo>
                  <a:lnTo>
                    <a:pt x="2493" y="34956"/>
                  </a:lnTo>
                  <a:close/>
                  <a:moveTo>
                    <a:pt x="99516" y="37053"/>
                  </a:moveTo>
                  <a:lnTo>
                    <a:pt x="99151" y="37144"/>
                  </a:lnTo>
                  <a:cubicBezTo>
                    <a:pt x="99273" y="37509"/>
                    <a:pt x="99364" y="37874"/>
                    <a:pt x="99455" y="38238"/>
                  </a:cubicBezTo>
                  <a:lnTo>
                    <a:pt x="99820" y="38147"/>
                  </a:lnTo>
                  <a:cubicBezTo>
                    <a:pt x="99729" y="37782"/>
                    <a:pt x="99638" y="37418"/>
                    <a:pt x="99516" y="37053"/>
                  </a:cubicBezTo>
                  <a:close/>
                  <a:moveTo>
                    <a:pt x="1824" y="37144"/>
                  </a:moveTo>
                  <a:cubicBezTo>
                    <a:pt x="1733" y="37509"/>
                    <a:pt x="1642" y="37874"/>
                    <a:pt x="1520" y="38269"/>
                  </a:cubicBezTo>
                  <a:lnTo>
                    <a:pt x="1916" y="38360"/>
                  </a:lnTo>
                  <a:cubicBezTo>
                    <a:pt x="2007" y="37965"/>
                    <a:pt x="2098" y="37630"/>
                    <a:pt x="2189" y="37266"/>
                  </a:cubicBezTo>
                  <a:lnTo>
                    <a:pt x="1824" y="37144"/>
                  </a:lnTo>
                  <a:close/>
                  <a:moveTo>
                    <a:pt x="100094" y="39272"/>
                  </a:moveTo>
                  <a:lnTo>
                    <a:pt x="99729" y="39333"/>
                  </a:lnTo>
                  <a:cubicBezTo>
                    <a:pt x="99790" y="39728"/>
                    <a:pt x="99881" y="40092"/>
                    <a:pt x="99972" y="40457"/>
                  </a:cubicBezTo>
                  <a:lnTo>
                    <a:pt x="100337" y="40396"/>
                  </a:lnTo>
                  <a:cubicBezTo>
                    <a:pt x="100246" y="40001"/>
                    <a:pt x="100185" y="39636"/>
                    <a:pt x="100094" y="39272"/>
                  </a:cubicBezTo>
                  <a:close/>
                  <a:moveTo>
                    <a:pt x="1277" y="39363"/>
                  </a:moveTo>
                  <a:cubicBezTo>
                    <a:pt x="1186" y="39758"/>
                    <a:pt x="1095" y="40123"/>
                    <a:pt x="1034" y="40488"/>
                  </a:cubicBezTo>
                  <a:lnTo>
                    <a:pt x="1399" y="40579"/>
                  </a:lnTo>
                  <a:cubicBezTo>
                    <a:pt x="1460" y="40184"/>
                    <a:pt x="1551" y="39819"/>
                    <a:pt x="1642" y="39454"/>
                  </a:cubicBezTo>
                  <a:lnTo>
                    <a:pt x="1277" y="39363"/>
                  </a:lnTo>
                  <a:close/>
                  <a:moveTo>
                    <a:pt x="100550" y="41491"/>
                  </a:moveTo>
                  <a:lnTo>
                    <a:pt x="100185" y="41582"/>
                  </a:lnTo>
                  <a:cubicBezTo>
                    <a:pt x="100246" y="41947"/>
                    <a:pt x="100306" y="42311"/>
                    <a:pt x="100367" y="42706"/>
                  </a:cubicBezTo>
                  <a:lnTo>
                    <a:pt x="100732" y="42646"/>
                  </a:lnTo>
                  <a:cubicBezTo>
                    <a:pt x="100671" y="42250"/>
                    <a:pt x="100610" y="41886"/>
                    <a:pt x="100550" y="41491"/>
                  </a:cubicBezTo>
                  <a:close/>
                  <a:moveTo>
                    <a:pt x="821" y="41612"/>
                  </a:moveTo>
                  <a:cubicBezTo>
                    <a:pt x="730" y="41977"/>
                    <a:pt x="669" y="42372"/>
                    <a:pt x="609" y="42737"/>
                  </a:cubicBezTo>
                  <a:lnTo>
                    <a:pt x="1004" y="42798"/>
                  </a:lnTo>
                  <a:cubicBezTo>
                    <a:pt x="1065" y="42433"/>
                    <a:pt x="1125" y="42038"/>
                    <a:pt x="1186" y="41673"/>
                  </a:cubicBezTo>
                  <a:lnTo>
                    <a:pt x="821" y="41612"/>
                  </a:lnTo>
                  <a:close/>
                  <a:moveTo>
                    <a:pt x="100914" y="43770"/>
                  </a:moveTo>
                  <a:lnTo>
                    <a:pt x="100550" y="43831"/>
                  </a:lnTo>
                  <a:cubicBezTo>
                    <a:pt x="100580" y="44196"/>
                    <a:pt x="100641" y="44561"/>
                    <a:pt x="100671" y="44956"/>
                  </a:cubicBezTo>
                  <a:lnTo>
                    <a:pt x="101066" y="44895"/>
                  </a:lnTo>
                  <a:cubicBezTo>
                    <a:pt x="101006" y="44530"/>
                    <a:pt x="100975" y="44135"/>
                    <a:pt x="100914" y="43770"/>
                  </a:cubicBezTo>
                  <a:close/>
                  <a:moveTo>
                    <a:pt x="457" y="43861"/>
                  </a:moveTo>
                  <a:cubicBezTo>
                    <a:pt x="396" y="44257"/>
                    <a:pt x="365" y="44621"/>
                    <a:pt x="305" y="45016"/>
                  </a:cubicBezTo>
                  <a:lnTo>
                    <a:pt x="700" y="45047"/>
                  </a:lnTo>
                  <a:cubicBezTo>
                    <a:pt x="730" y="44682"/>
                    <a:pt x="791" y="44317"/>
                    <a:pt x="821" y="43922"/>
                  </a:cubicBezTo>
                  <a:lnTo>
                    <a:pt x="457" y="43861"/>
                  </a:lnTo>
                  <a:close/>
                  <a:moveTo>
                    <a:pt x="101158" y="46050"/>
                  </a:moveTo>
                  <a:lnTo>
                    <a:pt x="100793" y="46080"/>
                  </a:lnTo>
                  <a:cubicBezTo>
                    <a:pt x="100823" y="46445"/>
                    <a:pt x="100854" y="46840"/>
                    <a:pt x="100884" y="47205"/>
                  </a:cubicBezTo>
                  <a:lnTo>
                    <a:pt x="101249" y="47175"/>
                  </a:lnTo>
                  <a:cubicBezTo>
                    <a:pt x="101218" y="46810"/>
                    <a:pt x="101218" y="46415"/>
                    <a:pt x="101158" y="46050"/>
                  </a:cubicBezTo>
                  <a:close/>
                  <a:moveTo>
                    <a:pt x="183" y="46141"/>
                  </a:moveTo>
                  <a:cubicBezTo>
                    <a:pt x="153" y="46536"/>
                    <a:pt x="122" y="46931"/>
                    <a:pt x="122" y="47296"/>
                  </a:cubicBezTo>
                  <a:lnTo>
                    <a:pt x="487" y="47327"/>
                  </a:lnTo>
                  <a:cubicBezTo>
                    <a:pt x="517" y="46931"/>
                    <a:pt x="548" y="46567"/>
                    <a:pt x="578" y="46202"/>
                  </a:cubicBezTo>
                  <a:lnTo>
                    <a:pt x="183" y="46141"/>
                  </a:lnTo>
                  <a:close/>
                  <a:moveTo>
                    <a:pt x="100945" y="48330"/>
                  </a:moveTo>
                  <a:cubicBezTo>
                    <a:pt x="100975" y="48725"/>
                    <a:pt x="100975" y="49090"/>
                    <a:pt x="100975" y="49485"/>
                  </a:cubicBezTo>
                  <a:lnTo>
                    <a:pt x="101370" y="49454"/>
                  </a:lnTo>
                  <a:cubicBezTo>
                    <a:pt x="101370" y="49090"/>
                    <a:pt x="101340" y="48694"/>
                    <a:pt x="101340" y="48330"/>
                  </a:cubicBezTo>
                  <a:close/>
                  <a:moveTo>
                    <a:pt x="61" y="48451"/>
                  </a:moveTo>
                  <a:cubicBezTo>
                    <a:pt x="31" y="48816"/>
                    <a:pt x="31" y="49211"/>
                    <a:pt x="1" y="49576"/>
                  </a:cubicBezTo>
                  <a:lnTo>
                    <a:pt x="396" y="49606"/>
                  </a:lnTo>
                  <a:cubicBezTo>
                    <a:pt x="396" y="49211"/>
                    <a:pt x="426" y="48846"/>
                    <a:pt x="426" y="48451"/>
                  </a:cubicBezTo>
                  <a:close/>
                  <a:moveTo>
                    <a:pt x="101006" y="50609"/>
                  </a:moveTo>
                  <a:lnTo>
                    <a:pt x="101006" y="50700"/>
                  </a:lnTo>
                  <a:cubicBezTo>
                    <a:pt x="101006" y="51065"/>
                    <a:pt x="101006" y="51460"/>
                    <a:pt x="100975" y="51825"/>
                  </a:cubicBezTo>
                  <a:lnTo>
                    <a:pt x="101370" y="51825"/>
                  </a:lnTo>
                  <a:cubicBezTo>
                    <a:pt x="101370" y="51460"/>
                    <a:pt x="101370" y="51065"/>
                    <a:pt x="101370" y="50700"/>
                  </a:cubicBezTo>
                  <a:lnTo>
                    <a:pt x="101370" y="50609"/>
                  </a:lnTo>
                  <a:close/>
                  <a:moveTo>
                    <a:pt x="1" y="50731"/>
                  </a:moveTo>
                  <a:cubicBezTo>
                    <a:pt x="1" y="51126"/>
                    <a:pt x="1" y="51491"/>
                    <a:pt x="1" y="51886"/>
                  </a:cubicBezTo>
                  <a:lnTo>
                    <a:pt x="396" y="51855"/>
                  </a:lnTo>
                  <a:cubicBezTo>
                    <a:pt x="365" y="51491"/>
                    <a:pt x="365" y="51126"/>
                    <a:pt x="365" y="50731"/>
                  </a:cubicBezTo>
                  <a:close/>
                  <a:moveTo>
                    <a:pt x="100945" y="52950"/>
                  </a:moveTo>
                  <a:cubicBezTo>
                    <a:pt x="100945" y="53345"/>
                    <a:pt x="100914" y="53710"/>
                    <a:pt x="100884" y="54105"/>
                  </a:cubicBezTo>
                  <a:lnTo>
                    <a:pt x="101279" y="54135"/>
                  </a:lnTo>
                  <a:cubicBezTo>
                    <a:pt x="101279" y="53740"/>
                    <a:pt x="101310" y="53375"/>
                    <a:pt x="101340" y="52980"/>
                  </a:cubicBezTo>
                  <a:lnTo>
                    <a:pt x="100945" y="52950"/>
                  </a:lnTo>
                  <a:close/>
                  <a:moveTo>
                    <a:pt x="61" y="53011"/>
                  </a:moveTo>
                  <a:cubicBezTo>
                    <a:pt x="61" y="53406"/>
                    <a:pt x="92" y="53801"/>
                    <a:pt x="122" y="54166"/>
                  </a:cubicBezTo>
                  <a:lnTo>
                    <a:pt x="487" y="54135"/>
                  </a:lnTo>
                  <a:cubicBezTo>
                    <a:pt x="457" y="53770"/>
                    <a:pt x="457" y="53375"/>
                    <a:pt x="426" y="53011"/>
                  </a:cubicBezTo>
                  <a:close/>
                  <a:moveTo>
                    <a:pt x="100793" y="55229"/>
                  </a:moveTo>
                  <a:cubicBezTo>
                    <a:pt x="100762" y="55625"/>
                    <a:pt x="100732" y="55989"/>
                    <a:pt x="100671" y="56354"/>
                  </a:cubicBezTo>
                  <a:lnTo>
                    <a:pt x="101066" y="56415"/>
                  </a:lnTo>
                  <a:cubicBezTo>
                    <a:pt x="101097" y="56020"/>
                    <a:pt x="101158" y="55655"/>
                    <a:pt x="101188" y="55260"/>
                  </a:cubicBezTo>
                  <a:lnTo>
                    <a:pt x="100793" y="55229"/>
                  </a:lnTo>
                  <a:close/>
                  <a:moveTo>
                    <a:pt x="578" y="55260"/>
                  </a:moveTo>
                  <a:lnTo>
                    <a:pt x="213" y="55321"/>
                  </a:lnTo>
                  <a:cubicBezTo>
                    <a:pt x="244" y="55685"/>
                    <a:pt x="274" y="56080"/>
                    <a:pt x="335" y="56445"/>
                  </a:cubicBezTo>
                  <a:lnTo>
                    <a:pt x="700" y="56415"/>
                  </a:lnTo>
                  <a:cubicBezTo>
                    <a:pt x="669" y="56020"/>
                    <a:pt x="609" y="55655"/>
                    <a:pt x="578" y="55260"/>
                  </a:cubicBezTo>
                  <a:close/>
                  <a:moveTo>
                    <a:pt x="100550" y="57479"/>
                  </a:moveTo>
                  <a:cubicBezTo>
                    <a:pt x="100489" y="57874"/>
                    <a:pt x="100428" y="58239"/>
                    <a:pt x="100367" y="58603"/>
                  </a:cubicBezTo>
                  <a:lnTo>
                    <a:pt x="100762" y="58664"/>
                  </a:lnTo>
                  <a:cubicBezTo>
                    <a:pt x="100823" y="58299"/>
                    <a:pt x="100884" y="57935"/>
                    <a:pt x="100914" y="57539"/>
                  </a:cubicBezTo>
                  <a:lnTo>
                    <a:pt x="100550" y="57479"/>
                  </a:lnTo>
                  <a:close/>
                  <a:moveTo>
                    <a:pt x="852" y="57539"/>
                  </a:moveTo>
                  <a:lnTo>
                    <a:pt x="457" y="57570"/>
                  </a:lnTo>
                  <a:cubicBezTo>
                    <a:pt x="517" y="57965"/>
                    <a:pt x="578" y="58330"/>
                    <a:pt x="639" y="58725"/>
                  </a:cubicBezTo>
                  <a:lnTo>
                    <a:pt x="1004" y="58664"/>
                  </a:lnTo>
                  <a:cubicBezTo>
                    <a:pt x="943" y="58299"/>
                    <a:pt x="882" y="57904"/>
                    <a:pt x="852" y="57539"/>
                  </a:cubicBezTo>
                  <a:close/>
                  <a:moveTo>
                    <a:pt x="100185" y="59728"/>
                  </a:moveTo>
                  <a:cubicBezTo>
                    <a:pt x="100124" y="60123"/>
                    <a:pt x="100063" y="60488"/>
                    <a:pt x="99972" y="60853"/>
                  </a:cubicBezTo>
                  <a:lnTo>
                    <a:pt x="100337" y="60944"/>
                  </a:lnTo>
                  <a:cubicBezTo>
                    <a:pt x="100428" y="60549"/>
                    <a:pt x="100489" y="60184"/>
                    <a:pt x="100580" y="59819"/>
                  </a:cubicBezTo>
                  <a:lnTo>
                    <a:pt x="100185" y="59728"/>
                  </a:lnTo>
                  <a:close/>
                  <a:moveTo>
                    <a:pt x="1186" y="59789"/>
                  </a:moveTo>
                  <a:lnTo>
                    <a:pt x="821" y="59850"/>
                  </a:lnTo>
                  <a:cubicBezTo>
                    <a:pt x="882" y="60214"/>
                    <a:pt x="973" y="60609"/>
                    <a:pt x="1034" y="60974"/>
                  </a:cubicBezTo>
                  <a:lnTo>
                    <a:pt x="1399" y="60883"/>
                  </a:lnTo>
                  <a:cubicBezTo>
                    <a:pt x="1338" y="60518"/>
                    <a:pt x="1277" y="60153"/>
                    <a:pt x="1186" y="59789"/>
                  </a:cubicBezTo>
                  <a:close/>
                  <a:moveTo>
                    <a:pt x="99729" y="61977"/>
                  </a:moveTo>
                  <a:cubicBezTo>
                    <a:pt x="99638" y="62342"/>
                    <a:pt x="99547" y="62707"/>
                    <a:pt x="99455" y="63071"/>
                  </a:cubicBezTo>
                  <a:lnTo>
                    <a:pt x="99820" y="63163"/>
                  </a:lnTo>
                  <a:cubicBezTo>
                    <a:pt x="99942" y="62798"/>
                    <a:pt x="100033" y="62433"/>
                    <a:pt x="100094" y="62038"/>
                  </a:cubicBezTo>
                  <a:lnTo>
                    <a:pt x="99729" y="61977"/>
                  </a:lnTo>
                  <a:close/>
                  <a:moveTo>
                    <a:pt x="1642" y="62008"/>
                  </a:moveTo>
                  <a:lnTo>
                    <a:pt x="1277" y="62099"/>
                  </a:lnTo>
                  <a:cubicBezTo>
                    <a:pt x="1368" y="62464"/>
                    <a:pt x="1460" y="62828"/>
                    <a:pt x="1551" y="63193"/>
                  </a:cubicBezTo>
                  <a:lnTo>
                    <a:pt x="1916" y="63102"/>
                  </a:lnTo>
                  <a:cubicBezTo>
                    <a:pt x="1824" y="62737"/>
                    <a:pt x="1733" y="62372"/>
                    <a:pt x="1642" y="62008"/>
                  </a:cubicBezTo>
                  <a:close/>
                  <a:moveTo>
                    <a:pt x="99182" y="64166"/>
                  </a:moveTo>
                  <a:cubicBezTo>
                    <a:pt x="99091" y="64530"/>
                    <a:pt x="98969" y="64895"/>
                    <a:pt x="98847" y="65260"/>
                  </a:cubicBezTo>
                  <a:lnTo>
                    <a:pt x="99212" y="65382"/>
                  </a:lnTo>
                  <a:cubicBezTo>
                    <a:pt x="99334" y="65017"/>
                    <a:pt x="99455" y="64652"/>
                    <a:pt x="99547" y="64287"/>
                  </a:cubicBezTo>
                  <a:lnTo>
                    <a:pt x="99182" y="64166"/>
                  </a:lnTo>
                  <a:close/>
                  <a:moveTo>
                    <a:pt x="2220" y="64196"/>
                  </a:moveTo>
                  <a:lnTo>
                    <a:pt x="1855" y="64318"/>
                  </a:lnTo>
                  <a:cubicBezTo>
                    <a:pt x="1946" y="64682"/>
                    <a:pt x="2068" y="65047"/>
                    <a:pt x="2159" y="65412"/>
                  </a:cubicBezTo>
                  <a:lnTo>
                    <a:pt x="2524" y="65290"/>
                  </a:lnTo>
                  <a:cubicBezTo>
                    <a:pt x="2432" y="64926"/>
                    <a:pt x="2311" y="64561"/>
                    <a:pt x="2220" y="64196"/>
                  </a:cubicBezTo>
                  <a:close/>
                  <a:moveTo>
                    <a:pt x="98513" y="66354"/>
                  </a:moveTo>
                  <a:cubicBezTo>
                    <a:pt x="98392" y="66719"/>
                    <a:pt x="98270" y="67084"/>
                    <a:pt x="98148" y="67448"/>
                  </a:cubicBezTo>
                  <a:lnTo>
                    <a:pt x="98513" y="67570"/>
                  </a:lnTo>
                  <a:cubicBezTo>
                    <a:pt x="98635" y="67205"/>
                    <a:pt x="98756" y="66841"/>
                    <a:pt x="98878" y="66476"/>
                  </a:cubicBezTo>
                  <a:lnTo>
                    <a:pt x="98513" y="66354"/>
                  </a:lnTo>
                  <a:close/>
                  <a:moveTo>
                    <a:pt x="2858" y="66385"/>
                  </a:moveTo>
                  <a:lnTo>
                    <a:pt x="2524" y="66506"/>
                  </a:lnTo>
                  <a:cubicBezTo>
                    <a:pt x="2645" y="66871"/>
                    <a:pt x="2767" y="67236"/>
                    <a:pt x="2888" y="67600"/>
                  </a:cubicBezTo>
                  <a:lnTo>
                    <a:pt x="3253" y="67448"/>
                  </a:lnTo>
                  <a:cubicBezTo>
                    <a:pt x="3101" y="67114"/>
                    <a:pt x="2979" y="66749"/>
                    <a:pt x="2858" y="66385"/>
                  </a:cubicBezTo>
                  <a:close/>
                  <a:moveTo>
                    <a:pt x="97753" y="68512"/>
                  </a:moveTo>
                  <a:cubicBezTo>
                    <a:pt x="97632" y="68847"/>
                    <a:pt x="97480" y="69211"/>
                    <a:pt x="97328" y="69576"/>
                  </a:cubicBezTo>
                  <a:lnTo>
                    <a:pt x="97692" y="69698"/>
                  </a:lnTo>
                  <a:cubicBezTo>
                    <a:pt x="97844" y="69363"/>
                    <a:pt x="97966" y="68999"/>
                    <a:pt x="98118" y="68634"/>
                  </a:cubicBezTo>
                  <a:lnTo>
                    <a:pt x="97753" y="68512"/>
                  </a:lnTo>
                  <a:close/>
                  <a:moveTo>
                    <a:pt x="3618" y="68512"/>
                  </a:moveTo>
                  <a:lnTo>
                    <a:pt x="3283" y="68664"/>
                  </a:lnTo>
                  <a:cubicBezTo>
                    <a:pt x="3405" y="69029"/>
                    <a:pt x="3557" y="69363"/>
                    <a:pt x="3709" y="69728"/>
                  </a:cubicBezTo>
                  <a:lnTo>
                    <a:pt x="4043" y="69576"/>
                  </a:lnTo>
                  <a:cubicBezTo>
                    <a:pt x="3922" y="69242"/>
                    <a:pt x="3770" y="68877"/>
                    <a:pt x="3618" y="68512"/>
                  </a:cubicBezTo>
                  <a:close/>
                  <a:moveTo>
                    <a:pt x="4499" y="70640"/>
                  </a:moveTo>
                  <a:lnTo>
                    <a:pt x="4134" y="70792"/>
                  </a:lnTo>
                  <a:cubicBezTo>
                    <a:pt x="4286" y="71126"/>
                    <a:pt x="4438" y="71491"/>
                    <a:pt x="4590" y="71825"/>
                  </a:cubicBezTo>
                  <a:lnTo>
                    <a:pt x="4955" y="71673"/>
                  </a:lnTo>
                  <a:cubicBezTo>
                    <a:pt x="4803" y="71309"/>
                    <a:pt x="4621" y="70974"/>
                    <a:pt x="4499" y="70640"/>
                  </a:cubicBezTo>
                  <a:close/>
                  <a:moveTo>
                    <a:pt x="96902" y="70610"/>
                  </a:moveTo>
                  <a:cubicBezTo>
                    <a:pt x="96750" y="70974"/>
                    <a:pt x="96598" y="71309"/>
                    <a:pt x="96446" y="71673"/>
                  </a:cubicBezTo>
                  <a:lnTo>
                    <a:pt x="96781" y="71825"/>
                  </a:lnTo>
                  <a:cubicBezTo>
                    <a:pt x="96933" y="71461"/>
                    <a:pt x="97115" y="71126"/>
                    <a:pt x="97267" y="70762"/>
                  </a:cubicBezTo>
                  <a:lnTo>
                    <a:pt x="96902" y="70610"/>
                  </a:lnTo>
                  <a:close/>
                  <a:moveTo>
                    <a:pt x="5411" y="72676"/>
                  </a:moveTo>
                  <a:lnTo>
                    <a:pt x="5077" y="72859"/>
                  </a:lnTo>
                  <a:cubicBezTo>
                    <a:pt x="5259" y="73193"/>
                    <a:pt x="5411" y="73528"/>
                    <a:pt x="5593" y="73892"/>
                  </a:cubicBezTo>
                  <a:lnTo>
                    <a:pt x="5928" y="73710"/>
                  </a:lnTo>
                  <a:cubicBezTo>
                    <a:pt x="5745" y="73376"/>
                    <a:pt x="5593" y="73041"/>
                    <a:pt x="5411" y="72676"/>
                  </a:cubicBezTo>
                  <a:close/>
                  <a:moveTo>
                    <a:pt x="95960" y="72676"/>
                  </a:moveTo>
                  <a:cubicBezTo>
                    <a:pt x="95778" y="73041"/>
                    <a:pt x="95626" y="73376"/>
                    <a:pt x="95443" y="73710"/>
                  </a:cubicBezTo>
                  <a:lnTo>
                    <a:pt x="95778" y="73892"/>
                  </a:lnTo>
                  <a:cubicBezTo>
                    <a:pt x="95960" y="73528"/>
                    <a:pt x="96112" y="73193"/>
                    <a:pt x="96294" y="72859"/>
                  </a:cubicBezTo>
                  <a:lnTo>
                    <a:pt x="95960" y="72676"/>
                  </a:lnTo>
                  <a:close/>
                  <a:moveTo>
                    <a:pt x="6475" y="74713"/>
                  </a:moveTo>
                  <a:lnTo>
                    <a:pt x="6141" y="74895"/>
                  </a:lnTo>
                  <a:cubicBezTo>
                    <a:pt x="6323" y="75230"/>
                    <a:pt x="6505" y="75564"/>
                    <a:pt x="6688" y="75898"/>
                  </a:cubicBezTo>
                  <a:lnTo>
                    <a:pt x="7022" y="75686"/>
                  </a:lnTo>
                  <a:cubicBezTo>
                    <a:pt x="6840" y="75351"/>
                    <a:pt x="6657" y="75047"/>
                    <a:pt x="6475" y="74713"/>
                  </a:cubicBezTo>
                  <a:close/>
                  <a:moveTo>
                    <a:pt x="94896" y="74713"/>
                  </a:moveTo>
                  <a:cubicBezTo>
                    <a:pt x="94714" y="75047"/>
                    <a:pt x="94531" y="75382"/>
                    <a:pt x="94349" y="75716"/>
                  </a:cubicBezTo>
                  <a:lnTo>
                    <a:pt x="94683" y="75898"/>
                  </a:lnTo>
                  <a:cubicBezTo>
                    <a:pt x="94866" y="75564"/>
                    <a:pt x="95048" y="75230"/>
                    <a:pt x="95230" y="74895"/>
                  </a:cubicBezTo>
                  <a:lnTo>
                    <a:pt x="94896" y="74713"/>
                  </a:lnTo>
                  <a:close/>
                  <a:moveTo>
                    <a:pt x="7600" y="76658"/>
                  </a:moveTo>
                  <a:lnTo>
                    <a:pt x="7265" y="76871"/>
                  </a:lnTo>
                  <a:cubicBezTo>
                    <a:pt x="7478" y="77205"/>
                    <a:pt x="7660" y="77509"/>
                    <a:pt x="7873" y="77844"/>
                  </a:cubicBezTo>
                  <a:lnTo>
                    <a:pt x="8208" y="77631"/>
                  </a:lnTo>
                  <a:cubicBezTo>
                    <a:pt x="7995" y="77327"/>
                    <a:pt x="7782" y="76993"/>
                    <a:pt x="7600" y="76658"/>
                  </a:cubicBezTo>
                  <a:close/>
                  <a:moveTo>
                    <a:pt x="93771" y="76689"/>
                  </a:moveTo>
                  <a:cubicBezTo>
                    <a:pt x="93589" y="77023"/>
                    <a:pt x="93376" y="77327"/>
                    <a:pt x="93163" y="77661"/>
                  </a:cubicBezTo>
                  <a:lnTo>
                    <a:pt x="93498" y="77874"/>
                  </a:lnTo>
                  <a:cubicBezTo>
                    <a:pt x="93711" y="77540"/>
                    <a:pt x="93893" y="77205"/>
                    <a:pt x="94106" y="76871"/>
                  </a:cubicBezTo>
                  <a:lnTo>
                    <a:pt x="93771" y="76689"/>
                  </a:lnTo>
                  <a:close/>
                  <a:moveTo>
                    <a:pt x="8815" y="78604"/>
                  </a:moveTo>
                  <a:lnTo>
                    <a:pt x="8511" y="78786"/>
                  </a:lnTo>
                  <a:cubicBezTo>
                    <a:pt x="8724" y="79120"/>
                    <a:pt x="8937" y="79424"/>
                    <a:pt x="9150" y="79759"/>
                  </a:cubicBezTo>
                  <a:lnTo>
                    <a:pt x="9454" y="79515"/>
                  </a:lnTo>
                  <a:cubicBezTo>
                    <a:pt x="9241" y="79212"/>
                    <a:pt x="9028" y="78908"/>
                    <a:pt x="8815" y="78604"/>
                  </a:cubicBezTo>
                  <a:close/>
                  <a:moveTo>
                    <a:pt x="92556" y="78604"/>
                  </a:moveTo>
                  <a:cubicBezTo>
                    <a:pt x="92343" y="78938"/>
                    <a:pt x="92130" y="79242"/>
                    <a:pt x="91917" y="79546"/>
                  </a:cubicBezTo>
                  <a:lnTo>
                    <a:pt x="92221" y="79759"/>
                  </a:lnTo>
                  <a:cubicBezTo>
                    <a:pt x="92434" y="79455"/>
                    <a:pt x="92647" y="79151"/>
                    <a:pt x="92860" y="78816"/>
                  </a:cubicBezTo>
                  <a:lnTo>
                    <a:pt x="92556" y="78604"/>
                  </a:lnTo>
                  <a:close/>
                  <a:moveTo>
                    <a:pt x="10122" y="80458"/>
                  </a:moveTo>
                  <a:lnTo>
                    <a:pt x="9818" y="80671"/>
                  </a:lnTo>
                  <a:cubicBezTo>
                    <a:pt x="10031" y="80974"/>
                    <a:pt x="10274" y="81278"/>
                    <a:pt x="10487" y="81582"/>
                  </a:cubicBezTo>
                  <a:lnTo>
                    <a:pt x="10791" y="81370"/>
                  </a:lnTo>
                  <a:cubicBezTo>
                    <a:pt x="10578" y="81066"/>
                    <a:pt x="10335" y="80762"/>
                    <a:pt x="10122" y="80458"/>
                  </a:cubicBezTo>
                  <a:close/>
                  <a:moveTo>
                    <a:pt x="91249" y="80488"/>
                  </a:moveTo>
                  <a:cubicBezTo>
                    <a:pt x="91036" y="80762"/>
                    <a:pt x="90793" y="81096"/>
                    <a:pt x="90549" y="81370"/>
                  </a:cubicBezTo>
                  <a:lnTo>
                    <a:pt x="90853" y="81613"/>
                  </a:lnTo>
                  <a:cubicBezTo>
                    <a:pt x="91097" y="81309"/>
                    <a:pt x="91340" y="81005"/>
                    <a:pt x="91553" y="80701"/>
                  </a:cubicBezTo>
                  <a:lnTo>
                    <a:pt x="91249" y="80488"/>
                  </a:lnTo>
                  <a:close/>
                  <a:moveTo>
                    <a:pt x="11490" y="82251"/>
                  </a:moveTo>
                  <a:lnTo>
                    <a:pt x="11217" y="82494"/>
                  </a:lnTo>
                  <a:cubicBezTo>
                    <a:pt x="11460" y="82768"/>
                    <a:pt x="11703" y="83072"/>
                    <a:pt x="11946" y="83376"/>
                  </a:cubicBezTo>
                  <a:lnTo>
                    <a:pt x="12220" y="83133"/>
                  </a:lnTo>
                  <a:cubicBezTo>
                    <a:pt x="11977" y="82829"/>
                    <a:pt x="11733" y="82555"/>
                    <a:pt x="11490" y="82251"/>
                  </a:cubicBezTo>
                  <a:close/>
                  <a:moveTo>
                    <a:pt x="89850" y="82281"/>
                  </a:moveTo>
                  <a:cubicBezTo>
                    <a:pt x="89607" y="82585"/>
                    <a:pt x="89394" y="82859"/>
                    <a:pt x="89121" y="83163"/>
                  </a:cubicBezTo>
                  <a:lnTo>
                    <a:pt x="89425" y="83406"/>
                  </a:lnTo>
                  <a:cubicBezTo>
                    <a:pt x="89668" y="83102"/>
                    <a:pt x="89911" y="82798"/>
                    <a:pt x="90154" y="82525"/>
                  </a:cubicBezTo>
                  <a:lnTo>
                    <a:pt x="89850" y="82281"/>
                  </a:lnTo>
                  <a:close/>
                  <a:moveTo>
                    <a:pt x="12980" y="83984"/>
                  </a:moveTo>
                  <a:lnTo>
                    <a:pt x="12676" y="84227"/>
                  </a:lnTo>
                  <a:cubicBezTo>
                    <a:pt x="12949" y="84531"/>
                    <a:pt x="13192" y="84804"/>
                    <a:pt x="13466" y="85078"/>
                  </a:cubicBezTo>
                  <a:lnTo>
                    <a:pt x="13740" y="84835"/>
                  </a:lnTo>
                  <a:cubicBezTo>
                    <a:pt x="13466" y="84561"/>
                    <a:pt x="13223" y="84257"/>
                    <a:pt x="12980" y="83984"/>
                  </a:cubicBezTo>
                  <a:close/>
                  <a:moveTo>
                    <a:pt x="88391" y="84014"/>
                  </a:moveTo>
                  <a:cubicBezTo>
                    <a:pt x="88148" y="84288"/>
                    <a:pt x="87875" y="84592"/>
                    <a:pt x="87631" y="84865"/>
                  </a:cubicBezTo>
                  <a:lnTo>
                    <a:pt x="87905" y="85108"/>
                  </a:lnTo>
                  <a:cubicBezTo>
                    <a:pt x="88148" y="84835"/>
                    <a:pt x="88422" y="84561"/>
                    <a:pt x="88665" y="84257"/>
                  </a:cubicBezTo>
                  <a:lnTo>
                    <a:pt x="88391" y="84014"/>
                  </a:lnTo>
                  <a:close/>
                  <a:moveTo>
                    <a:pt x="14499" y="85655"/>
                  </a:moveTo>
                  <a:lnTo>
                    <a:pt x="14226" y="85929"/>
                  </a:lnTo>
                  <a:cubicBezTo>
                    <a:pt x="14499" y="86202"/>
                    <a:pt x="14773" y="86476"/>
                    <a:pt x="15047" y="86719"/>
                  </a:cubicBezTo>
                  <a:lnTo>
                    <a:pt x="15320" y="86476"/>
                  </a:lnTo>
                  <a:cubicBezTo>
                    <a:pt x="15047" y="86202"/>
                    <a:pt x="14773" y="85929"/>
                    <a:pt x="14499" y="85655"/>
                  </a:cubicBezTo>
                  <a:close/>
                  <a:moveTo>
                    <a:pt x="86841" y="85686"/>
                  </a:moveTo>
                  <a:cubicBezTo>
                    <a:pt x="86568" y="85959"/>
                    <a:pt x="86324" y="86233"/>
                    <a:pt x="86051" y="86506"/>
                  </a:cubicBezTo>
                  <a:lnTo>
                    <a:pt x="86324" y="86750"/>
                  </a:lnTo>
                  <a:cubicBezTo>
                    <a:pt x="86568" y="86506"/>
                    <a:pt x="86841" y="86233"/>
                    <a:pt x="87115" y="85959"/>
                  </a:cubicBezTo>
                  <a:lnTo>
                    <a:pt x="86841" y="85686"/>
                  </a:lnTo>
                  <a:close/>
                  <a:moveTo>
                    <a:pt x="16141" y="87236"/>
                  </a:moveTo>
                  <a:lnTo>
                    <a:pt x="15867" y="87540"/>
                  </a:lnTo>
                  <a:cubicBezTo>
                    <a:pt x="16141" y="87783"/>
                    <a:pt x="16414" y="88057"/>
                    <a:pt x="16718" y="88300"/>
                  </a:cubicBezTo>
                  <a:lnTo>
                    <a:pt x="16961" y="88026"/>
                  </a:lnTo>
                  <a:cubicBezTo>
                    <a:pt x="16688" y="87753"/>
                    <a:pt x="16414" y="87510"/>
                    <a:pt x="16141" y="87236"/>
                  </a:cubicBezTo>
                  <a:close/>
                  <a:moveTo>
                    <a:pt x="85230" y="87266"/>
                  </a:moveTo>
                  <a:cubicBezTo>
                    <a:pt x="84957" y="87540"/>
                    <a:pt x="84683" y="87783"/>
                    <a:pt x="84379" y="88057"/>
                  </a:cubicBezTo>
                  <a:lnTo>
                    <a:pt x="84653" y="88330"/>
                  </a:lnTo>
                  <a:cubicBezTo>
                    <a:pt x="84926" y="88087"/>
                    <a:pt x="85200" y="87813"/>
                    <a:pt x="85504" y="87570"/>
                  </a:cubicBezTo>
                  <a:lnTo>
                    <a:pt x="85230" y="87266"/>
                  </a:lnTo>
                  <a:close/>
                  <a:moveTo>
                    <a:pt x="17813" y="88786"/>
                  </a:moveTo>
                  <a:lnTo>
                    <a:pt x="17569" y="89060"/>
                  </a:lnTo>
                  <a:cubicBezTo>
                    <a:pt x="17843" y="89303"/>
                    <a:pt x="18147" y="89576"/>
                    <a:pt x="18451" y="89820"/>
                  </a:cubicBezTo>
                  <a:lnTo>
                    <a:pt x="18694" y="89516"/>
                  </a:lnTo>
                  <a:cubicBezTo>
                    <a:pt x="18390" y="89272"/>
                    <a:pt x="18086" y="89029"/>
                    <a:pt x="17813" y="88786"/>
                  </a:cubicBezTo>
                  <a:close/>
                  <a:moveTo>
                    <a:pt x="83528" y="88817"/>
                  </a:moveTo>
                  <a:cubicBezTo>
                    <a:pt x="83254" y="89060"/>
                    <a:pt x="82951" y="89303"/>
                    <a:pt x="82677" y="89546"/>
                  </a:cubicBezTo>
                  <a:lnTo>
                    <a:pt x="82920" y="89820"/>
                  </a:lnTo>
                  <a:cubicBezTo>
                    <a:pt x="83194" y="89576"/>
                    <a:pt x="83498" y="89333"/>
                    <a:pt x="83771" y="89090"/>
                  </a:cubicBezTo>
                  <a:lnTo>
                    <a:pt x="83528" y="88817"/>
                  </a:lnTo>
                  <a:close/>
                  <a:moveTo>
                    <a:pt x="19575" y="90215"/>
                  </a:moveTo>
                  <a:lnTo>
                    <a:pt x="19332" y="90519"/>
                  </a:lnTo>
                  <a:cubicBezTo>
                    <a:pt x="19636" y="90762"/>
                    <a:pt x="19940" y="91005"/>
                    <a:pt x="20244" y="91218"/>
                  </a:cubicBezTo>
                  <a:lnTo>
                    <a:pt x="20457" y="90914"/>
                  </a:lnTo>
                  <a:cubicBezTo>
                    <a:pt x="20153" y="90701"/>
                    <a:pt x="19879" y="90458"/>
                    <a:pt x="19575" y="90215"/>
                  </a:cubicBezTo>
                  <a:close/>
                  <a:moveTo>
                    <a:pt x="81795" y="90245"/>
                  </a:moveTo>
                  <a:cubicBezTo>
                    <a:pt x="81492" y="90488"/>
                    <a:pt x="81188" y="90701"/>
                    <a:pt x="80884" y="90944"/>
                  </a:cubicBezTo>
                  <a:lnTo>
                    <a:pt x="81127" y="91248"/>
                  </a:lnTo>
                  <a:cubicBezTo>
                    <a:pt x="81431" y="91005"/>
                    <a:pt x="81735" y="90792"/>
                    <a:pt x="82008" y="90549"/>
                  </a:cubicBezTo>
                  <a:lnTo>
                    <a:pt x="81795" y="90245"/>
                  </a:lnTo>
                  <a:close/>
                  <a:moveTo>
                    <a:pt x="21369" y="91583"/>
                  </a:moveTo>
                  <a:lnTo>
                    <a:pt x="21156" y="91886"/>
                  </a:lnTo>
                  <a:cubicBezTo>
                    <a:pt x="21460" y="92130"/>
                    <a:pt x="21794" y="92342"/>
                    <a:pt x="22098" y="92555"/>
                  </a:cubicBezTo>
                  <a:lnTo>
                    <a:pt x="22311" y="92251"/>
                  </a:lnTo>
                  <a:cubicBezTo>
                    <a:pt x="22007" y="92038"/>
                    <a:pt x="21703" y="91826"/>
                    <a:pt x="21369" y="91583"/>
                  </a:cubicBezTo>
                  <a:close/>
                  <a:moveTo>
                    <a:pt x="79972" y="91613"/>
                  </a:moveTo>
                  <a:cubicBezTo>
                    <a:pt x="79668" y="91826"/>
                    <a:pt x="79364" y="92038"/>
                    <a:pt x="79029" y="92251"/>
                  </a:cubicBezTo>
                  <a:lnTo>
                    <a:pt x="79242" y="92586"/>
                  </a:lnTo>
                  <a:cubicBezTo>
                    <a:pt x="79577" y="92373"/>
                    <a:pt x="79881" y="92130"/>
                    <a:pt x="80185" y="91917"/>
                  </a:cubicBezTo>
                  <a:lnTo>
                    <a:pt x="79972" y="91613"/>
                  </a:lnTo>
                  <a:close/>
                  <a:moveTo>
                    <a:pt x="23253" y="92890"/>
                  </a:moveTo>
                  <a:lnTo>
                    <a:pt x="23071" y="93193"/>
                  </a:lnTo>
                  <a:cubicBezTo>
                    <a:pt x="23375" y="93406"/>
                    <a:pt x="23709" y="93619"/>
                    <a:pt x="24013" y="93801"/>
                  </a:cubicBezTo>
                  <a:lnTo>
                    <a:pt x="24226" y="93497"/>
                  </a:lnTo>
                  <a:cubicBezTo>
                    <a:pt x="23892" y="93285"/>
                    <a:pt x="23588" y="93072"/>
                    <a:pt x="23253" y="92890"/>
                  </a:cubicBezTo>
                  <a:close/>
                  <a:moveTo>
                    <a:pt x="78087" y="92890"/>
                  </a:moveTo>
                  <a:cubicBezTo>
                    <a:pt x="77783" y="93102"/>
                    <a:pt x="77449" y="93315"/>
                    <a:pt x="77145" y="93497"/>
                  </a:cubicBezTo>
                  <a:lnTo>
                    <a:pt x="77327" y="93832"/>
                  </a:lnTo>
                  <a:cubicBezTo>
                    <a:pt x="77662" y="93619"/>
                    <a:pt x="77996" y="93406"/>
                    <a:pt x="78300" y="93224"/>
                  </a:cubicBezTo>
                  <a:lnTo>
                    <a:pt x="78087" y="92890"/>
                  </a:lnTo>
                  <a:close/>
                  <a:moveTo>
                    <a:pt x="25199" y="94075"/>
                  </a:moveTo>
                  <a:lnTo>
                    <a:pt x="25016" y="94409"/>
                  </a:lnTo>
                  <a:cubicBezTo>
                    <a:pt x="25351" y="94592"/>
                    <a:pt x="25685" y="94804"/>
                    <a:pt x="26019" y="94987"/>
                  </a:cubicBezTo>
                  <a:lnTo>
                    <a:pt x="26202" y="94652"/>
                  </a:lnTo>
                  <a:cubicBezTo>
                    <a:pt x="25867" y="94470"/>
                    <a:pt x="25533" y="94288"/>
                    <a:pt x="25199" y="94075"/>
                  </a:cubicBezTo>
                  <a:close/>
                  <a:moveTo>
                    <a:pt x="76172" y="94075"/>
                  </a:moveTo>
                  <a:cubicBezTo>
                    <a:pt x="75838" y="94288"/>
                    <a:pt x="75504" y="94470"/>
                    <a:pt x="75169" y="94652"/>
                  </a:cubicBezTo>
                  <a:lnTo>
                    <a:pt x="75382" y="94987"/>
                  </a:lnTo>
                  <a:cubicBezTo>
                    <a:pt x="75686" y="94804"/>
                    <a:pt x="76020" y="94592"/>
                    <a:pt x="76355" y="94409"/>
                  </a:cubicBezTo>
                  <a:lnTo>
                    <a:pt x="76172" y="94075"/>
                  </a:lnTo>
                  <a:close/>
                  <a:moveTo>
                    <a:pt x="27205" y="95200"/>
                  </a:moveTo>
                  <a:lnTo>
                    <a:pt x="27022" y="95534"/>
                  </a:lnTo>
                  <a:cubicBezTo>
                    <a:pt x="27357" y="95716"/>
                    <a:pt x="27691" y="95868"/>
                    <a:pt x="28025" y="96051"/>
                  </a:cubicBezTo>
                  <a:lnTo>
                    <a:pt x="28208" y="95716"/>
                  </a:lnTo>
                  <a:cubicBezTo>
                    <a:pt x="27874" y="95534"/>
                    <a:pt x="27539" y="95382"/>
                    <a:pt x="27205" y="95200"/>
                  </a:cubicBezTo>
                  <a:close/>
                  <a:moveTo>
                    <a:pt x="74197" y="95200"/>
                  </a:moveTo>
                  <a:cubicBezTo>
                    <a:pt x="73862" y="95382"/>
                    <a:pt x="73528" y="95534"/>
                    <a:pt x="73163" y="95716"/>
                  </a:cubicBezTo>
                  <a:lnTo>
                    <a:pt x="73345" y="96051"/>
                  </a:lnTo>
                  <a:cubicBezTo>
                    <a:pt x="73680" y="95868"/>
                    <a:pt x="74014" y="95716"/>
                    <a:pt x="74349" y="95534"/>
                  </a:cubicBezTo>
                  <a:lnTo>
                    <a:pt x="74197" y="95200"/>
                  </a:lnTo>
                  <a:close/>
                  <a:moveTo>
                    <a:pt x="29241" y="96203"/>
                  </a:moveTo>
                  <a:lnTo>
                    <a:pt x="29059" y="96567"/>
                  </a:lnTo>
                  <a:cubicBezTo>
                    <a:pt x="29424" y="96719"/>
                    <a:pt x="29758" y="96871"/>
                    <a:pt x="30123" y="97023"/>
                  </a:cubicBezTo>
                  <a:lnTo>
                    <a:pt x="30275" y="96689"/>
                  </a:lnTo>
                  <a:cubicBezTo>
                    <a:pt x="29910" y="96537"/>
                    <a:pt x="29576" y="96385"/>
                    <a:pt x="29241" y="96203"/>
                  </a:cubicBezTo>
                  <a:close/>
                  <a:moveTo>
                    <a:pt x="72160" y="96203"/>
                  </a:moveTo>
                  <a:cubicBezTo>
                    <a:pt x="71826" y="96355"/>
                    <a:pt x="71461" y="96537"/>
                    <a:pt x="71127" y="96689"/>
                  </a:cubicBezTo>
                  <a:lnTo>
                    <a:pt x="71279" y="97023"/>
                  </a:lnTo>
                  <a:cubicBezTo>
                    <a:pt x="71643" y="96871"/>
                    <a:pt x="71978" y="96719"/>
                    <a:pt x="72312" y="96537"/>
                  </a:cubicBezTo>
                  <a:lnTo>
                    <a:pt x="72160" y="96203"/>
                  </a:lnTo>
                  <a:close/>
                  <a:moveTo>
                    <a:pt x="31308" y="97145"/>
                  </a:moveTo>
                  <a:lnTo>
                    <a:pt x="31156" y="97479"/>
                  </a:lnTo>
                  <a:cubicBezTo>
                    <a:pt x="31521" y="97631"/>
                    <a:pt x="31886" y="97783"/>
                    <a:pt x="32220" y="97905"/>
                  </a:cubicBezTo>
                  <a:lnTo>
                    <a:pt x="32372" y="97570"/>
                  </a:lnTo>
                  <a:cubicBezTo>
                    <a:pt x="32007" y="97418"/>
                    <a:pt x="31673" y="97297"/>
                    <a:pt x="31308" y="97145"/>
                  </a:cubicBezTo>
                  <a:close/>
                  <a:moveTo>
                    <a:pt x="70093" y="97115"/>
                  </a:moveTo>
                  <a:cubicBezTo>
                    <a:pt x="69728" y="97266"/>
                    <a:pt x="69394" y="97418"/>
                    <a:pt x="69029" y="97540"/>
                  </a:cubicBezTo>
                  <a:lnTo>
                    <a:pt x="69181" y="97905"/>
                  </a:lnTo>
                  <a:cubicBezTo>
                    <a:pt x="69516" y="97753"/>
                    <a:pt x="69880" y="97631"/>
                    <a:pt x="70245" y="97479"/>
                  </a:cubicBezTo>
                  <a:lnTo>
                    <a:pt x="70093" y="97115"/>
                  </a:lnTo>
                  <a:close/>
                  <a:moveTo>
                    <a:pt x="33436" y="97966"/>
                  </a:moveTo>
                  <a:lnTo>
                    <a:pt x="33314" y="98330"/>
                  </a:lnTo>
                  <a:cubicBezTo>
                    <a:pt x="33649" y="98452"/>
                    <a:pt x="34013" y="98574"/>
                    <a:pt x="34378" y="98695"/>
                  </a:cubicBezTo>
                  <a:lnTo>
                    <a:pt x="34500" y="98361"/>
                  </a:lnTo>
                  <a:cubicBezTo>
                    <a:pt x="34135" y="98239"/>
                    <a:pt x="33801" y="98087"/>
                    <a:pt x="33436" y="97966"/>
                  </a:cubicBezTo>
                  <a:close/>
                  <a:moveTo>
                    <a:pt x="67965" y="97966"/>
                  </a:moveTo>
                  <a:cubicBezTo>
                    <a:pt x="67631" y="98087"/>
                    <a:pt x="67266" y="98209"/>
                    <a:pt x="66902" y="98330"/>
                  </a:cubicBezTo>
                  <a:lnTo>
                    <a:pt x="67023" y="98695"/>
                  </a:lnTo>
                  <a:cubicBezTo>
                    <a:pt x="67388" y="98574"/>
                    <a:pt x="67753" y="98452"/>
                    <a:pt x="68117" y="98300"/>
                  </a:cubicBezTo>
                  <a:lnTo>
                    <a:pt x="67965" y="97966"/>
                  </a:lnTo>
                  <a:close/>
                  <a:moveTo>
                    <a:pt x="35594" y="98695"/>
                  </a:moveTo>
                  <a:lnTo>
                    <a:pt x="35472" y="99060"/>
                  </a:lnTo>
                  <a:cubicBezTo>
                    <a:pt x="35837" y="99181"/>
                    <a:pt x="36202" y="99303"/>
                    <a:pt x="36567" y="99394"/>
                  </a:cubicBezTo>
                  <a:lnTo>
                    <a:pt x="36688" y="99029"/>
                  </a:lnTo>
                  <a:cubicBezTo>
                    <a:pt x="36324" y="98938"/>
                    <a:pt x="35959" y="98817"/>
                    <a:pt x="35594" y="98695"/>
                  </a:cubicBezTo>
                  <a:close/>
                  <a:moveTo>
                    <a:pt x="65807" y="98695"/>
                  </a:moveTo>
                  <a:cubicBezTo>
                    <a:pt x="65473" y="98817"/>
                    <a:pt x="65108" y="98908"/>
                    <a:pt x="64744" y="99029"/>
                  </a:cubicBezTo>
                  <a:lnTo>
                    <a:pt x="64835" y="99394"/>
                  </a:lnTo>
                  <a:cubicBezTo>
                    <a:pt x="65199" y="99273"/>
                    <a:pt x="65564" y="99151"/>
                    <a:pt x="65929" y="99060"/>
                  </a:cubicBezTo>
                  <a:lnTo>
                    <a:pt x="65807" y="98695"/>
                  </a:lnTo>
                  <a:close/>
                  <a:moveTo>
                    <a:pt x="37783" y="99333"/>
                  </a:moveTo>
                  <a:lnTo>
                    <a:pt x="37691" y="99698"/>
                  </a:lnTo>
                  <a:cubicBezTo>
                    <a:pt x="38056" y="99789"/>
                    <a:pt x="38421" y="99881"/>
                    <a:pt x="38786" y="99972"/>
                  </a:cubicBezTo>
                  <a:lnTo>
                    <a:pt x="38877" y="99607"/>
                  </a:lnTo>
                  <a:cubicBezTo>
                    <a:pt x="38512" y="99516"/>
                    <a:pt x="38147" y="99425"/>
                    <a:pt x="37783" y="99333"/>
                  </a:cubicBezTo>
                  <a:close/>
                  <a:moveTo>
                    <a:pt x="63649" y="99333"/>
                  </a:moveTo>
                  <a:cubicBezTo>
                    <a:pt x="63285" y="99425"/>
                    <a:pt x="62920" y="99516"/>
                    <a:pt x="62525" y="99607"/>
                  </a:cubicBezTo>
                  <a:lnTo>
                    <a:pt x="62616" y="99972"/>
                  </a:lnTo>
                  <a:cubicBezTo>
                    <a:pt x="63011" y="99881"/>
                    <a:pt x="63376" y="99789"/>
                    <a:pt x="63740" y="99698"/>
                  </a:cubicBezTo>
                  <a:lnTo>
                    <a:pt x="63649" y="99333"/>
                  </a:lnTo>
                  <a:close/>
                  <a:moveTo>
                    <a:pt x="40001" y="99850"/>
                  </a:moveTo>
                  <a:lnTo>
                    <a:pt x="39910" y="100245"/>
                  </a:lnTo>
                  <a:cubicBezTo>
                    <a:pt x="40275" y="100306"/>
                    <a:pt x="40670" y="100397"/>
                    <a:pt x="41035" y="100458"/>
                  </a:cubicBezTo>
                  <a:lnTo>
                    <a:pt x="41096" y="100093"/>
                  </a:lnTo>
                  <a:cubicBezTo>
                    <a:pt x="40731" y="100032"/>
                    <a:pt x="40366" y="99941"/>
                    <a:pt x="40001" y="99850"/>
                  </a:cubicBezTo>
                  <a:close/>
                  <a:moveTo>
                    <a:pt x="61430" y="99850"/>
                  </a:moveTo>
                  <a:cubicBezTo>
                    <a:pt x="61066" y="99941"/>
                    <a:pt x="60701" y="100002"/>
                    <a:pt x="60306" y="100093"/>
                  </a:cubicBezTo>
                  <a:lnTo>
                    <a:pt x="60397" y="100458"/>
                  </a:lnTo>
                  <a:cubicBezTo>
                    <a:pt x="60762" y="100397"/>
                    <a:pt x="61126" y="100306"/>
                    <a:pt x="61491" y="100245"/>
                  </a:cubicBezTo>
                  <a:lnTo>
                    <a:pt x="61430" y="99850"/>
                  </a:lnTo>
                  <a:close/>
                  <a:moveTo>
                    <a:pt x="42220" y="100276"/>
                  </a:moveTo>
                  <a:lnTo>
                    <a:pt x="42160" y="100671"/>
                  </a:lnTo>
                  <a:cubicBezTo>
                    <a:pt x="42524" y="100732"/>
                    <a:pt x="42919" y="100792"/>
                    <a:pt x="43284" y="100853"/>
                  </a:cubicBezTo>
                  <a:lnTo>
                    <a:pt x="43345" y="100458"/>
                  </a:lnTo>
                  <a:cubicBezTo>
                    <a:pt x="42980" y="100397"/>
                    <a:pt x="42585" y="100367"/>
                    <a:pt x="42220" y="100276"/>
                  </a:cubicBezTo>
                  <a:close/>
                  <a:moveTo>
                    <a:pt x="59211" y="100276"/>
                  </a:moveTo>
                  <a:cubicBezTo>
                    <a:pt x="58816" y="100367"/>
                    <a:pt x="58452" y="100428"/>
                    <a:pt x="58087" y="100458"/>
                  </a:cubicBezTo>
                  <a:lnTo>
                    <a:pt x="58117" y="100853"/>
                  </a:lnTo>
                  <a:cubicBezTo>
                    <a:pt x="58512" y="100792"/>
                    <a:pt x="58877" y="100732"/>
                    <a:pt x="59272" y="100671"/>
                  </a:cubicBezTo>
                  <a:lnTo>
                    <a:pt x="59211" y="100276"/>
                  </a:lnTo>
                  <a:close/>
                  <a:moveTo>
                    <a:pt x="44470" y="100640"/>
                  </a:moveTo>
                  <a:lnTo>
                    <a:pt x="44439" y="101005"/>
                  </a:lnTo>
                  <a:cubicBezTo>
                    <a:pt x="44804" y="101036"/>
                    <a:pt x="45199" y="101096"/>
                    <a:pt x="45564" y="101127"/>
                  </a:cubicBezTo>
                  <a:lnTo>
                    <a:pt x="45594" y="100762"/>
                  </a:lnTo>
                  <a:cubicBezTo>
                    <a:pt x="45229" y="100701"/>
                    <a:pt x="44834" y="100671"/>
                    <a:pt x="44470" y="100640"/>
                  </a:cubicBezTo>
                  <a:close/>
                  <a:moveTo>
                    <a:pt x="56932" y="100610"/>
                  </a:moveTo>
                  <a:cubicBezTo>
                    <a:pt x="56567" y="100671"/>
                    <a:pt x="56202" y="100701"/>
                    <a:pt x="55807" y="100762"/>
                  </a:cubicBezTo>
                  <a:lnTo>
                    <a:pt x="55838" y="101127"/>
                  </a:lnTo>
                  <a:cubicBezTo>
                    <a:pt x="56233" y="101096"/>
                    <a:pt x="56597" y="101036"/>
                    <a:pt x="56993" y="101005"/>
                  </a:cubicBezTo>
                  <a:lnTo>
                    <a:pt x="56932" y="100610"/>
                  </a:lnTo>
                  <a:close/>
                  <a:moveTo>
                    <a:pt x="46749" y="100853"/>
                  </a:moveTo>
                  <a:lnTo>
                    <a:pt x="46719" y="101218"/>
                  </a:lnTo>
                  <a:cubicBezTo>
                    <a:pt x="47084" y="101248"/>
                    <a:pt x="47479" y="101279"/>
                    <a:pt x="47843" y="101309"/>
                  </a:cubicBezTo>
                  <a:lnTo>
                    <a:pt x="47874" y="100914"/>
                  </a:lnTo>
                  <a:cubicBezTo>
                    <a:pt x="47479" y="100914"/>
                    <a:pt x="47114" y="100884"/>
                    <a:pt x="46749" y="100853"/>
                  </a:cubicBezTo>
                  <a:close/>
                  <a:moveTo>
                    <a:pt x="54683" y="100853"/>
                  </a:moveTo>
                  <a:cubicBezTo>
                    <a:pt x="54318" y="100884"/>
                    <a:pt x="53923" y="100914"/>
                    <a:pt x="53558" y="100914"/>
                  </a:cubicBezTo>
                  <a:lnTo>
                    <a:pt x="53558" y="101309"/>
                  </a:lnTo>
                  <a:cubicBezTo>
                    <a:pt x="53953" y="101279"/>
                    <a:pt x="54318" y="101248"/>
                    <a:pt x="54713" y="101218"/>
                  </a:cubicBezTo>
                  <a:lnTo>
                    <a:pt x="54683" y="100853"/>
                  </a:lnTo>
                  <a:close/>
                  <a:moveTo>
                    <a:pt x="48999" y="100975"/>
                  </a:moveTo>
                  <a:lnTo>
                    <a:pt x="48999" y="101370"/>
                  </a:lnTo>
                  <a:lnTo>
                    <a:pt x="50154" y="101370"/>
                  </a:lnTo>
                  <a:lnTo>
                    <a:pt x="50154" y="101005"/>
                  </a:lnTo>
                  <a:cubicBezTo>
                    <a:pt x="49758" y="101005"/>
                    <a:pt x="49394" y="100975"/>
                    <a:pt x="48999" y="100975"/>
                  </a:cubicBezTo>
                  <a:close/>
                  <a:moveTo>
                    <a:pt x="52403" y="100975"/>
                  </a:moveTo>
                  <a:cubicBezTo>
                    <a:pt x="52038" y="101005"/>
                    <a:pt x="51673" y="101005"/>
                    <a:pt x="51278" y="101005"/>
                  </a:cubicBezTo>
                  <a:lnTo>
                    <a:pt x="51278" y="101370"/>
                  </a:lnTo>
                  <a:lnTo>
                    <a:pt x="52433" y="101370"/>
                  </a:lnTo>
                  <a:lnTo>
                    <a:pt x="52403" y="10097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0"/>
            <p:cNvSpPr/>
            <p:nvPr/>
          </p:nvSpPr>
          <p:spPr>
            <a:xfrm>
              <a:off x="4187495" y="1131775"/>
              <a:ext cx="1952950" cy="1952175"/>
            </a:xfrm>
            <a:custGeom>
              <a:avLst/>
              <a:gdLst/>
              <a:ahLst/>
              <a:cxnLst/>
              <a:rect l="l" t="t" r="r" b="b"/>
              <a:pathLst>
                <a:path w="78118" h="78087" extrusionOk="0">
                  <a:moveTo>
                    <a:pt x="38420" y="0"/>
                  </a:moveTo>
                  <a:lnTo>
                    <a:pt x="38420" y="365"/>
                  </a:lnTo>
                  <a:lnTo>
                    <a:pt x="39575" y="365"/>
                  </a:lnTo>
                  <a:lnTo>
                    <a:pt x="39575" y="0"/>
                  </a:lnTo>
                  <a:close/>
                  <a:moveTo>
                    <a:pt x="37265" y="31"/>
                  </a:moveTo>
                  <a:cubicBezTo>
                    <a:pt x="36901" y="61"/>
                    <a:pt x="36505" y="91"/>
                    <a:pt x="36141" y="91"/>
                  </a:cubicBezTo>
                  <a:lnTo>
                    <a:pt x="36171" y="486"/>
                  </a:lnTo>
                  <a:cubicBezTo>
                    <a:pt x="36536" y="456"/>
                    <a:pt x="36931" y="426"/>
                    <a:pt x="37296" y="426"/>
                  </a:cubicBezTo>
                  <a:lnTo>
                    <a:pt x="37265" y="31"/>
                  </a:lnTo>
                  <a:close/>
                  <a:moveTo>
                    <a:pt x="40700" y="31"/>
                  </a:moveTo>
                  <a:lnTo>
                    <a:pt x="40700" y="395"/>
                  </a:lnTo>
                  <a:cubicBezTo>
                    <a:pt x="41065" y="426"/>
                    <a:pt x="41460" y="456"/>
                    <a:pt x="41825" y="486"/>
                  </a:cubicBezTo>
                  <a:lnTo>
                    <a:pt x="41855" y="91"/>
                  </a:lnTo>
                  <a:cubicBezTo>
                    <a:pt x="41490" y="61"/>
                    <a:pt x="41095" y="61"/>
                    <a:pt x="40700" y="31"/>
                  </a:cubicBezTo>
                  <a:close/>
                  <a:moveTo>
                    <a:pt x="43010" y="183"/>
                  </a:moveTo>
                  <a:lnTo>
                    <a:pt x="42949" y="578"/>
                  </a:lnTo>
                  <a:cubicBezTo>
                    <a:pt x="43344" y="608"/>
                    <a:pt x="43709" y="669"/>
                    <a:pt x="44104" y="699"/>
                  </a:cubicBezTo>
                  <a:lnTo>
                    <a:pt x="44135" y="335"/>
                  </a:lnTo>
                  <a:cubicBezTo>
                    <a:pt x="43770" y="274"/>
                    <a:pt x="43375" y="243"/>
                    <a:pt x="43010" y="183"/>
                  </a:cubicBezTo>
                  <a:close/>
                  <a:moveTo>
                    <a:pt x="34986" y="213"/>
                  </a:moveTo>
                  <a:cubicBezTo>
                    <a:pt x="34621" y="243"/>
                    <a:pt x="34226" y="304"/>
                    <a:pt x="33861" y="335"/>
                  </a:cubicBezTo>
                  <a:lnTo>
                    <a:pt x="33891" y="730"/>
                  </a:lnTo>
                  <a:cubicBezTo>
                    <a:pt x="34287" y="669"/>
                    <a:pt x="34651" y="608"/>
                    <a:pt x="35046" y="578"/>
                  </a:cubicBezTo>
                  <a:lnTo>
                    <a:pt x="34986" y="213"/>
                  </a:lnTo>
                  <a:close/>
                  <a:moveTo>
                    <a:pt x="45259" y="486"/>
                  </a:moveTo>
                  <a:lnTo>
                    <a:pt x="45199" y="851"/>
                  </a:lnTo>
                  <a:cubicBezTo>
                    <a:pt x="45594" y="912"/>
                    <a:pt x="45959" y="1003"/>
                    <a:pt x="46323" y="1064"/>
                  </a:cubicBezTo>
                  <a:lnTo>
                    <a:pt x="46414" y="699"/>
                  </a:lnTo>
                  <a:cubicBezTo>
                    <a:pt x="46019" y="608"/>
                    <a:pt x="45655" y="547"/>
                    <a:pt x="45259" y="486"/>
                  </a:cubicBezTo>
                  <a:close/>
                  <a:moveTo>
                    <a:pt x="32706" y="517"/>
                  </a:moveTo>
                  <a:cubicBezTo>
                    <a:pt x="32341" y="578"/>
                    <a:pt x="31976" y="638"/>
                    <a:pt x="31581" y="699"/>
                  </a:cubicBezTo>
                  <a:lnTo>
                    <a:pt x="31673" y="1094"/>
                  </a:lnTo>
                  <a:cubicBezTo>
                    <a:pt x="32037" y="1003"/>
                    <a:pt x="32402" y="942"/>
                    <a:pt x="32767" y="882"/>
                  </a:cubicBezTo>
                  <a:lnTo>
                    <a:pt x="32706" y="517"/>
                  </a:lnTo>
                  <a:close/>
                  <a:moveTo>
                    <a:pt x="47539" y="912"/>
                  </a:moveTo>
                  <a:lnTo>
                    <a:pt x="47448" y="1277"/>
                  </a:lnTo>
                  <a:cubicBezTo>
                    <a:pt x="47813" y="1368"/>
                    <a:pt x="48177" y="1459"/>
                    <a:pt x="48542" y="1550"/>
                  </a:cubicBezTo>
                  <a:lnTo>
                    <a:pt x="48633" y="1186"/>
                  </a:lnTo>
                  <a:cubicBezTo>
                    <a:pt x="48269" y="1094"/>
                    <a:pt x="47904" y="1003"/>
                    <a:pt x="47539" y="912"/>
                  </a:cubicBezTo>
                  <a:close/>
                  <a:moveTo>
                    <a:pt x="30457" y="942"/>
                  </a:moveTo>
                  <a:cubicBezTo>
                    <a:pt x="30092" y="1034"/>
                    <a:pt x="29727" y="1125"/>
                    <a:pt x="29362" y="1216"/>
                  </a:cubicBezTo>
                  <a:lnTo>
                    <a:pt x="29454" y="1581"/>
                  </a:lnTo>
                  <a:cubicBezTo>
                    <a:pt x="29818" y="1490"/>
                    <a:pt x="30183" y="1398"/>
                    <a:pt x="30548" y="1307"/>
                  </a:cubicBezTo>
                  <a:lnTo>
                    <a:pt x="30457" y="942"/>
                  </a:lnTo>
                  <a:close/>
                  <a:moveTo>
                    <a:pt x="49758" y="1490"/>
                  </a:moveTo>
                  <a:lnTo>
                    <a:pt x="49636" y="1854"/>
                  </a:lnTo>
                  <a:cubicBezTo>
                    <a:pt x="50001" y="1945"/>
                    <a:pt x="50366" y="2067"/>
                    <a:pt x="50731" y="2158"/>
                  </a:cubicBezTo>
                  <a:lnTo>
                    <a:pt x="50852" y="1824"/>
                  </a:lnTo>
                  <a:cubicBezTo>
                    <a:pt x="50487" y="1702"/>
                    <a:pt x="50123" y="1581"/>
                    <a:pt x="49758" y="1490"/>
                  </a:cubicBezTo>
                  <a:close/>
                  <a:moveTo>
                    <a:pt x="28238" y="1520"/>
                  </a:moveTo>
                  <a:cubicBezTo>
                    <a:pt x="27873" y="1611"/>
                    <a:pt x="27508" y="1733"/>
                    <a:pt x="27144" y="1854"/>
                  </a:cubicBezTo>
                  <a:lnTo>
                    <a:pt x="27265" y="2219"/>
                  </a:lnTo>
                  <a:cubicBezTo>
                    <a:pt x="27630" y="2097"/>
                    <a:pt x="27995" y="1976"/>
                    <a:pt x="28359" y="1885"/>
                  </a:cubicBezTo>
                  <a:lnTo>
                    <a:pt x="28238" y="1520"/>
                  </a:lnTo>
                  <a:close/>
                  <a:moveTo>
                    <a:pt x="51946" y="2189"/>
                  </a:moveTo>
                  <a:lnTo>
                    <a:pt x="51825" y="2523"/>
                  </a:lnTo>
                  <a:cubicBezTo>
                    <a:pt x="52159" y="2645"/>
                    <a:pt x="52524" y="2797"/>
                    <a:pt x="52889" y="2918"/>
                  </a:cubicBezTo>
                  <a:lnTo>
                    <a:pt x="53010" y="2584"/>
                  </a:lnTo>
                  <a:cubicBezTo>
                    <a:pt x="52676" y="2432"/>
                    <a:pt x="52311" y="2310"/>
                    <a:pt x="51946" y="2189"/>
                  </a:cubicBezTo>
                  <a:close/>
                  <a:moveTo>
                    <a:pt x="26049" y="2219"/>
                  </a:moveTo>
                  <a:cubicBezTo>
                    <a:pt x="25715" y="2341"/>
                    <a:pt x="25350" y="2462"/>
                    <a:pt x="24985" y="2614"/>
                  </a:cubicBezTo>
                  <a:lnTo>
                    <a:pt x="25137" y="2949"/>
                  </a:lnTo>
                  <a:cubicBezTo>
                    <a:pt x="25472" y="2827"/>
                    <a:pt x="25837" y="2705"/>
                    <a:pt x="26171" y="2553"/>
                  </a:cubicBezTo>
                  <a:lnTo>
                    <a:pt x="26049" y="2219"/>
                  </a:lnTo>
                  <a:close/>
                  <a:moveTo>
                    <a:pt x="54074" y="2979"/>
                  </a:moveTo>
                  <a:lnTo>
                    <a:pt x="53953" y="3344"/>
                  </a:lnTo>
                  <a:cubicBezTo>
                    <a:pt x="54287" y="3496"/>
                    <a:pt x="54652" y="3648"/>
                    <a:pt x="54986" y="3800"/>
                  </a:cubicBezTo>
                  <a:lnTo>
                    <a:pt x="55138" y="3465"/>
                  </a:lnTo>
                  <a:cubicBezTo>
                    <a:pt x="54804" y="3283"/>
                    <a:pt x="54439" y="3131"/>
                    <a:pt x="54074" y="2979"/>
                  </a:cubicBezTo>
                  <a:close/>
                  <a:moveTo>
                    <a:pt x="23922" y="3040"/>
                  </a:moveTo>
                  <a:cubicBezTo>
                    <a:pt x="23587" y="3192"/>
                    <a:pt x="23223" y="3344"/>
                    <a:pt x="22888" y="3496"/>
                  </a:cubicBezTo>
                  <a:lnTo>
                    <a:pt x="23040" y="3830"/>
                  </a:lnTo>
                  <a:cubicBezTo>
                    <a:pt x="23375" y="3678"/>
                    <a:pt x="23739" y="3526"/>
                    <a:pt x="24074" y="3374"/>
                  </a:cubicBezTo>
                  <a:lnTo>
                    <a:pt x="23922" y="3040"/>
                  </a:lnTo>
                  <a:close/>
                  <a:moveTo>
                    <a:pt x="56171" y="3952"/>
                  </a:moveTo>
                  <a:lnTo>
                    <a:pt x="56019" y="4286"/>
                  </a:lnTo>
                  <a:cubicBezTo>
                    <a:pt x="56354" y="4438"/>
                    <a:pt x="56688" y="4620"/>
                    <a:pt x="57023" y="4803"/>
                  </a:cubicBezTo>
                  <a:lnTo>
                    <a:pt x="57205" y="4468"/>
                  </a:lnTo>
                  <a:cubicBezTo>
                    <a:pt x="56871" y="4286"/>
                    <a:pt x="56536" y="4104"/>
                    <a:pt x="56171" y="3952"/>
                  </a:cubicBezTo>
                  <a:close/>
                  <a:moveTo>
                    <a:pt x="21855" y="3982"/>
                  </a:moveTo>
                  <a:cubicBezTo>
                    <a:pt x="21520" y="4164"/>
                    <a:pt x="21156" y="4316"/>
                    <a:pt x="20821" y="4499"/>
                  </a:cubicBezTo>
                  <a:lnTo>
                    <a:pt x="21004" y="4833"/>
                  </a:lnTo>
                  <a:cubicBezTo>
                    <a:pt x="21338" y="4651"/>
                    <a:pt x="21672" y="4499"/>
                    <a:pt x="22007" y="4316"/>
                  </a:cubicBezTo>
                  <a:lnTo>
                    <a:pt x="21855" y="3982"/>
                  </a:lnTo>
                  <a:close/>
                  <a:moveTo>
                    <a:pt x="58208" y="5015"/>
                  </a:moveTo>
                  <a:lnTo>
                    <a:pt x="58026" y="5350"/>
                  </a:lnTo>
                  <a:cubicBezTo>
                    <a:pt x="58360" y="5532"/>
                    <a:pt x="58694" y="5715"/>
                    <a:pt x="58998" y="5927"/>
                  </a:cubicBezTo>
                  <a:lnTo>
                    <a:pt x="59211" y="5593"/>
                  </a:lnTo>
                  <a:cubicBezTo>
                    <a:pt x="58877" y="5380"/>
                    <a:pt x="58542" y="5198"/>
                    <a:pt x="58208" y="5015"/>
                  </a:cubicBezTo>
                  <a:close/>
                  <a:moveTo>
                    <a:pt x="19818" y="5046"/>
                  </a:moveTo>
                  <a:cubicBezTo>
                    <a:pt x="19484" y="5228"/>
                    <a:pt x="19180" y="5441"/>
                    <a:pt x="18846" y="5623"/>
                  </a:cubicBezTo>
                  <a:lnTo>
                    <a:pt x="19028" y="5958"/>
                  </a:lnTo>
                  <a:cubicBezTo>
                    <a:pt x="19362" y="5745"/>
                    <a:pt x="19697" y="5563"/>
                    <a:pt x="20001" y="5380"/>
                  </a:cubicBezTo>
                  <a:lnTo>
                    <a:pt x="19818" y="5046"/>
                  </a:lnTo>
                  <a:close/>
                  <a:moveTo>
                    <a:pt x="60184" y="6201"/>
                  </a:moveTo>
                  <a:lnTo>
                    <a:pt x="59971" y="6535"/>
                  </a:lnTo>
                  <a:cubicBezTo>
                    <a:pt x="60305" y="6718"/>
                    <a:pt x="60609" y="6930"/>
                    <a:pt x="60913" y="7143"/>
                  </a:cubicBezTo>
                  <a:lnTo>
                    <a:pt x="61126" y="6839"/>
                  </a:lnTo>
                  <a:cubicBezTo>
                    <a:pt x="60822" y="6626"/>
                    <a:pt x="60488" y="6414"/>
                    <a:pt x="60184" y="6201"/>
                  </a:cubicBezTo>
                  <a:close/>
                  <a:moveTo>
                    <a:pt x="17873" y="6231"/>
                  </a:moveTo>
                  <a:cubicBezTo>
                    <a:pt x="17539" y="6444"/>
                    <a:pt x="17235" y="6657"/>
                    <a:pt x="16931" y="6870"/>
                  </a:cubicBezTo>
                  <a:lnTo>
                    <a:pt x="17143" y="7174"/>
                  </a:lnTo>
                  <a:cubicBezTo>
                    <a:pt x="17447" y="6961"/>
                    <a:pt x="17751" y="6748"/>
                    <a:pt x="18086" y="6566"/>
                  </a:cubicBezTo>
                  <a:lnTo>
                    <a:pt x="17873" y="6231"/>
                  </a:lnTo>
                  <a:close/>
                  <a:moveTo>
                    <a:pt x="62068" y="7508"/>
                  </a:moveTo>
                  <a:lnTo>
                    <a:pt x="61855" y="7812"/>
                  </a:lnTo>
                  <a:cubicBezTo>
                    <a:pt x="62159" y="8025"/>
                    <a:pt x="62463" y="8268"/>
                    <a:pt x="62767" y="8481"/>
                  </a:cubicBezTo>
                  <a:lnTo>
                    <a:pt x="62980" y="8177"/>
                  </a:lnTo>
                  <a:cubicBezTo>
                    <a:pt x="62676" y="7964"/>
                    <a:pt x="62372" y="7721"/>
                    <a:pt x="62068" y="7508"/>
                  </a:cubicBezTo>
                  <a:close/>
                  <a:moveTo>
                    <a:pt x="15988" y="7538"/>
                  </a:moveTo>
                  <a:cubicBezTo>
                    <a:pt x="15654" y="7751"/>
                    <a:pt x="15380" y="7994"/>
                    <a:pt x="15076" y="8237"/>
                  </a:cubicBezTo>
                  <a:lnTo>
                    <a:pt x="15289" y="8511"/>
                  </a:lnTo>
                  <a:cubicBezTo>
                    <a:pt x="15593" y="8298"/>
                    <a:pt x="15897" y="8055"/>
                    <a:pt x="16201" y="7842"/>
                  </a:cubicBezTo>
                  <a:lnTo>
                    <a:pt x="15988" y="7538"/>
                  </a:lnTo>
                  <a:close/>
                  <a:moveTo>
                    <a:pt x="63892" y="8906"/>
                  </a:moveTo>
                  <a:lnTo>
                    <a:pt x="63649" y="9210"/>
                  </a:lnTo>
                  <a:cubicBezTo>
                    <a:pt x="63922" y="9453"/>
                    <a:pt x="64226" y="9696"/>
                    <a:pt x="64500" y="9940"/>
                  </a:cubicBezTo>
                  <a:lnTo>
                    <a:pt x="64743" y="9636"/>
                  </a:lnTo>
                  <a:cubicBezTo>
                    <a:pt x="64470" y="9392"/>
                    <a:pt x="64166" y="9149"/>
                    <a:pt x="63892" y="8906"/>
                  </a:cubicBezTo>
                  <a:close/>
                  <a:moveTo>
                    <a:pt x="14165" y="8936"/>
                  </a:moveTo>
                  <a:cubicBezTo>
                    <a:pt x="13891" y="9180"/>
                    <a:pt x="13587" y="9423"/>
                    <a:pt x="13314" y="9696"/>
                  </a:cubicBezTo>
                  <a:lnTo>
                    <a:pt x="13557" y="9970"/>
                  </a:lnTo>
                  <a:cubicBezTo>
                    <a:pt x="13830" y="9727"/>
                    <a:pt x="14134" y="9484"/>
                    <a:pt x="14408" y="9240"/>
                  </a:cubicBezTo>
                  <a:lnTo>
                    <a:pt x="14165" y="8936"/>
                  </a:lnTo>
                  <a:close/>
                  <a:moveTo>
                    <a:pt x="65594" y="10426"/>
                  </a:moveTo>
                  <a:lnTo>
                    <a:pt x="65351" y="10699"/>
                  </a:lnTo>
                  <a:cubicBezTo>
                    <a:pt x="65625" y="10943"/>
                    <a:pt x="65898" y="11216"/>
                    <a:pt x="66172" y="11490"/>
                  </a:cubicBezTo>
                  <a:lnTo>
                    <a:pt x="66445" y="11216"/>
                  </a:lnTo>
                  <a:cubicBezTo>
                    <a:pt x="66172" y="10943"/>
                    <a:pt x="65898" y="10669"/>
                    <a:pt x="65594" y="10426"/>
                  </a:cubicBezTo>
                  <a:close/>
                  <a:moveTo>
                    <a:pt x="12462" y="10456"/>
                  </a:moveTo>
                  <a:cubicBezTo>
                    <a:pt x="12189" y="10699"/>
                    <a:pt x="11915" y="10973"/>
                    <a:pt x="11642" y="11247"/>
                  </a:cubicBezTo>
                  <a:lnTo>
                    <a:pt x="11885" y="11520"/>
                  </a:lnTo>
                  <a:cubicBezTo>
                    <a:pt x="12158" y="11247"/>
                    <a:pt x="12432" y="10973"/>
                    <a:pt x="12706" y="10730"/>
                  </a:cubicBezTo>
                  <a:lnTo>
                    <a:pt x="12462" y="10456"/>
                  </a:lnTo>
                  <a:close/>
                  <a:moveTo>
                    <a:pt x="67236" y="12037"/>
                  </a:moveTo>
                  <a:lnTo>
                    <a:pt x="66962" y="12280"/>
                  </a:lnTo>
                  <a:cubicBezTo>
                    <a:pt x="67236" y="12554"/>
                    <a:pt x="67479" y="12827"/>
                    <a:pt x="67752" y="13131"/>
                  </a:cubicBezTo>
                  <a:lnTo>
                    <a:pt x="68026" y="12857"/>
                  </a:lnTo>
                  <a:cubicBezTo>
                    <a:pt x="67752" y="12584"/>
                    <a:pt x="67509" y="12310"/>
                    <a:pt x="67236" y="12037"/>
                  </a:cubicBezTo>
                  <a:close/>
                  <a:moveTo>
                    <a:pt x="10821" y="12067"/>
                  </a:moveTo>
                  <a:cubicBezTo>
                    <a:pt x="10548" y="12341"/>
                    <a:pt x="10304" y="12614"/>
                    <a:pt x="10031" y="12888"/>
                  </a:cubicBezTo>
                  <a:lnTo>
                    <a:pt x="10335" y="13161"/>
                  </a:lnTo>
                  <a:cubicBezTo>
                    <a:pt x="10578" y="12888"/>
                    <a:pt x="10821" y="12584"/>
                    <a:pt x="11095" y="12310"/>
                  </a:cubicBezTo>
                  <a:lnTo>
                    <a:pt x="10821" y="12067"/>
                  </a:lnTo>
                  <a:close/>
                  <a:moveTo>
                    <a:pt x="68786" y="13739"/>
                  </a:moveTo>
                  <a:lnTo>
                    <a:pt x="68482" y="13982"/>
                  </a:lnTo>
                  <a:cubicBezTo>
                    <a:pt x="68725" y="14256"/>
                    <a:pt x="68968" y="14560"/>
                    <a:pt x="69211" y="14833"/>
                  </a:cubicBezTo>
                  <a:lnTo>
                    <a:pt x="69515" y="14620"/>
                  </a:lnTo>
                  <a:cubicBezTo>
                    <a:pt x="69272" y="14316"/>
                    <a:pt x="69029" y="14013"/>
                    <a:pt x="68786" y="13739"/>
                  </a:cubicBezTo>
                  <a:close/>
                  <a:moveTo>
                    <a:pt x="9301" y="13769"/>
                  </a:moveTo>
                  <a:cubicBezTo>
                    <a:pt x="9028" y="14043"/>
                    <a:pt x="8785" y="14347"/>
                    <a:pt x="8572" y="14651"/>
                  </a:cubicBezTo>
                  <a:lnTo>
                    <a:pt x="8845" y="14894"/>
                  </a:lnTo>
                  <a:cubicBezTo>
                    <a:pt x="9089" y="14590"/>
                    <a:pt x="9332" y="14286"/>
                    <a:pt x="9575" y="14013"/>
                  </a:cubicBezTo>
                  <a:lnTo>
                    <a:pt x="9301" y="13769"/>
                  </a:lnTo>
                  <a:close/>
                  <a:moveTo>
                    <a:pt x="70214" y="15502"/>
                  </a:moveTo>
                  <a:lnTo>
                    <a:pt x="69910" y="15745"/>
                  </a:lnTo>
                  <a:cubicBezTo>
                    <a:pt x="70123" y="16049"/>
                    <a:pt x="70366" y="16353"/>
                    <a:pt x="70579" y="16657"/>
                  </a:cubicBezTo>
                  <a:lnTo>
                    <a:pt x="70883" y="16444"/>
                  </a:lnTo>
                  <a:cubicBezTo>
                    <a:pt x="70670" y="16110"/>
                    <a:pt x="70457" y="15806"/>
                    <a:pt x="70214" y="15502"/>
                  </a:cubicBezTo>
                  <a:close/>
                  <a:moveTo>
                    <a:pt x="7842" y="15563"/>
                  </a:moveTo>
                  <a:cubicBezTo>
                    <a:pt x="7630" y="15867"/>
                    <a:pt x="7386" y="16171"/>
                    <a:pt x="7174" y="16475"/>
                  </a:cubicBezTo>
                  <a:lnTo>
                    <a:pt x="7478" y="16687"/>
                  </a:lnTo>
                  <a:cubicBezTo>
                    <a:pt x="7690" y="16383"/>
                    <a:pt x="7933" y="16079"/>
                    <a:pt x="8146" y="15775"/>
                  </a:cubicBezTo>
                  <a:lnTo>
                    <a:pt x="7842" y="15563"/>
                  </a:lnTo>
                  <a:close/>
                  <a:moveTo>
                    <a:pt x="71552" y="17386"/>
                  </a:moveTo>
                  <a:lnTo>
                    <a:pt x="71217" y="17599"/>
                  </a:lnTo>
                  <a:cubicBezTo>
                    <a:pt x="71430" y="17903"/>
                    <a:pt x="71643" y="18207"/>
                    <a:pt x="71856" y="18541"/>
                  </a:cubicBezTo>
                  <a:lnTo>
                    <a:pt x="72160" y="18329"/>
                  </a:lnTo>
                  <a:cubicBezTo>
                    <a:pt x="71947" y="18025"/>
                    <a:pt x="71764" y="17690"/>
                    <a:pt x="71552" y="17386"/>
                  </a:cubicBezTo>
                  <a:close/>
                  <a:moveTo>
                    <a:pt x="6535" y="17417"/>
                  </a:moveTo>
                  <a:cubicBezTo>
                    <a:pt x="6323" y="17751"/>
                    <a:pt x="6110" y="18055"/>
                    <a:pt x="5897" y="18389"/>
                  </a:cubicBezTo>
                  <a:lnTo>
                    <a:pt x="6231" y="18602"/>
                  </a:lnTo>
                  <a:cubicBezTo>
                    <a:pt x="6414" y="18268"/>
                    <a:pt x="6626" y="17964"/>
                    <a:pt x="6839" y="17630"/>
                  </a:cubicBezTo>
                  <a:lnTo>
                    <a:pt x="6535" y="17417"/>
                  </a:lnTo>
                  <a:close/>
                  <a:moveTo>
                    <a:pt x="72768" y="19301"/>
                  </a:moveTo>
                  <a:lnTo>
                    <a:pt x="72433" y="19514"/>
                  </a:lnTo>
                  <a:cubicBezTo>
                    <a:pt x="72616" y="19818"/>
                    <a:pt x="72798" y="20152"/>
                    <a:pt x="72980" y="20487"/>
                  </a:cubicBezTo>
                  <a:lnTo>
                    <a:pt x="73315" y="20304"/>
                  </a:lnTo>
                  <a:cubicBezTo>
                    <a:pt x="73132" y="19970"/>
                    <a:pt x="72950" y="19636"/>
                    <a:pt x="72768" y="19301"/>
                  </a:cubicBezTo>
                  <a:close/>
                  <a:moveTo>
                    <a:pt x="5319" y="19362"/>
                  </a:moveTo>
                  <a:cubicBezTo>
                    <a:pt x="5107" y="19696"/>
                    <a:pt x="4924" y="20031"/>
                    <a:pt x="4742" y="20365"/>
                  </a:cubicBezTo>
                  <a:lnTo>
                    <a:pt x="5076" y="20548"/>
                  </a:lnTo>
                  <a:cubicBezTo>
                    <a:pt x="5259" y="20213"/>
                    <a:pt x="5441" y="19879"/>
                    <a:pt x="5623" y="19575"/>
                  </a:cubicBezTo>
                  <a:lnTo>
                    <a:pt x="5319" y="19362"/>
                  </a:lnTo>
                  <a:close/>
                  <a:moveTo>
                    <a:pt x="73862" y="21338"/>
                  </a:moveTo>
                  <a:lnTo>
                    <a:pt x="73527" y="21490"/>
                  </a:lnTo>
                  <a:cubicBezTo>
                    <a:pt x="73679" y="21824"/>
                    <a:pt x="73862" y="22159"/>
                    <a:pt x="74014" y="22523"/>
                  </a:cubicBezTo>
                  <a:lnTo>
                    <a:pt x="74348" y="22341"/>
                  </a:lnTo>
                  <a:cubicBezTo>
                    <a:pt x="74196" y="22007"/>
                    <a:pt x="74044" y="21672"/>
                    <a:pt x="73862" y="21338"/>
                  </a:cubicBezTo>
                  <a:close/>
                  <a:moveTo>
                    <a:pt x="4225" y="21399"/>
                  </a:moveTo>
                  <a:cubicBezTo>
                    <a:pt x="4043" y="21733"/>
                    <a:pt x="3860" y="22067"/>
                    <a:pt x="3708" y="22432"/>
                  </a:cubicBezTo>
                  <a:lnTo>
                    <a:pt x="4043" y="22584"/>
                  </a:lnTo>
                  <a:cubicBezTo>
                    <a:pt x="4195" y="22250"/>
                    <a:pt x="4377" y="21885"/>
                    <a:pt x="4560" y="21551"/>
                  </a:cubicBezTo>
                  <a:lnTo>
                    <a:pt x="4225" y="21399"/>
                  </a:lnTo>
                  <a:close/>
                  <a:moveTo>
                    <a:pt x="74834" y="23374"/>
                  </a:moveTo>
                  <a:lnTo>
                    <a:pt x="74500" y="23526"/>
                  </a:lnTo>
                  <a:cubicBezTo>
                    <a:pt x="74652" y="23891"/>
                    <a:pt x="74774" y="24225"/>
                    <a:pt x="74926" y="24590"/>
                  </a:cubicBezTo>
                  <a:lnTo>
                    <a:pt x="75290" y="24438"/>
                  </a:lnTo>
                  <a:cubicBezTo>
                    <a:pt x="75138" y="24073"/>
                    <a:pt x="74986" y="23739"/>
                    <a:pt x="74834" y="23374"/>
                  </a:cubicBezTo>
                  <a:close/>
                  <a:moveTo>
                    <a:pt x="3222" y="23466"/>
                  </a:moveTo>
                  <a:cubicBezTo>
                    <a:pt x="3070" y="23830"/>
                    <a:pt x="2918" y="24165"/>
                    <a:pt x="2797" y="24529"/>
                  </a:cubicBezTo>
                  <a:lnTo>
                    <a:pt x="3131" y="24681"/>
                  </a:lnTo>
                  <a:cubicBezTo>
                    <a:pt x="3283" y="24317"/>
                    <a:pt x="3435" y="23952"/>
                    <a:pt x="3587" y="23618"/>
                  </a:cubicBezTo>
                  <a:lnTo>
                    <a:pt x="3222" y="23466"/>
                  </a:lnTo>
                  <a:close/>
                  <a:moveTo>
                    <a:pt x="75686" y="25502"/>
                  </a:moveTo>
                  <a:lnTo>
                    <a:pt x="75321" y="25654"/>
                  </a:lnTo>
                  <a:cubicBezTo>
                    <a:pt x="75473" y="25988"/>
                    <a:pt x="75594" y="26353"/>
                    <a:pt x="75716" y="26718"/>
                  </a:cubicBezTo>
                  <a:lnTo>
                    <a:pt x="76081" y="26596"/>
                  </a:lnTo>
                  <a:cubicBezTo>
                    <a:pt x="75959" y="26232"/>
                    <a:pt x="75837" y="25867"/>
                    <a:pt x="75686" y="25502"/>
                  </a:cubicBezTo>
                  <a:close/>
                  <a:moveTo>
                    <a:pt x="2371" y="25593"/>
                  </a:moveTo>
                  <a:cubicBezTo>
                    <a:pt x="2249" y="25958"/>
                    <a:pt x="2128" y="26323"/>
                    <a:pt x="2006" y="26687"/>
                  </a:cubicBezTo>
                  <a:lnTo>
                    <a:pt x="2341" y="26809"/>
                  </a:lnTo>
                  <a:cubicBezTo>
                    <a:pt x="2462" y="26444"/>
                    <a:pt x="2614" y="26080"/>
                    <a:pt x="2736" y="25715"/>
                  </a:cubicBezTo>
                  <a:lnTo>
                    <a:pt x="2371" y="25593"/>
                  </a:lnTo>
                  <a:close/>
                  <a:moveTo>
                    <a:pt x="76415" y="27691"/>
                  </a:moveTo>
                  <a:lnTo>
                    <a:pt x="76050" y="27782"/>
                  </a:lnTo>
                  <a:cubicBezTo>
                    <a:pt x="76172" y="28146"/>
                    <a:pt x="76263" y="28511"/>
                    <a:pt x="76385" y="28876"/>
                  </a:cubicBezTo>
                  <a:lnTo>
                    <a:pt x="76749" y="28785"/>
                  </a:lnTo>
                  <a:cubicBezTo>
                    <a:pt x="76628" y="28420"/>
                    <a:pt x="76537" y="28055"/>
                    <a:pt x="76415" y="27691"/>
                  </a:cubicBezTo>
                  <a:close/>
                  <a:moveTo>
                    <a:pt x="1642" y="27782"/>
                  </a:moveTo>
                  <a:cubicBezTo>
                    <a:pt x="1550" y="28146"/>
                    <a:pt x="1429" y="28511"/>
                    <a:pt x="1338" y="28876"/>
                  </a:cubicBezTo>
                  <a:lnTo>
                    <a:pt x="1702" y="28998"/>
                  </a:lnTo>
                  <a:cubicBezTo>
                    <a:pt x="1794" y="28602"/>
                    <a:pt x="1915" y="28268"/>
                    <a:pt x="2006" y="27903"/>
                  </a:cubicBezTo>
                  <a:lnTo>
                    <a:pt x="1642" y="27782"/>
                  </a:lnTo>
                  <a:close/>
                  <a:moveTo>
                    <a:pt x="77023" y="29909"/>
                  </a:moveTo>
                  <a:lnTo>
                    <a:pt x="76658" y="29970"/>
                  </a:lnTo>
                  <a:cubicBezTo>
                    <a:pt x="76749" y="30365"/>
                    <a:pt x="76841" y="30730"/>
                    <a:pt x="76901" y="31095"/>
                  </a:cubicBezTo>
                  <a:lnTo>
                    <a:pt x="77266" y="31004"/>
                  </a:lnTo>
                  <a:cubicBezTo>
                    <a:pt x="77205" y="30639"/>
                    <a:pt x="77114" y="30274"/>
                    <a:pt x="77023" y="29909"/>
                  </a:cubicBezTo>
                  <a:close/>
                  <a:moveTo>
                    <a:pt x="1034" y="30001"/>
                  </a:moveTo>
                  <a:cubicBezTo>
                    <a:pt x="973" y="30365"/>
                    <a:pt x="882" y="30730"/>
                    <a:pt x="791" y="31125"/>
                  </a:cubicBezTo>
                  <a:lnTo>
                    <a:pt x="1186" y="31186"/>
                  </a:lnTo>
                  <a:cubicBezTo>
                    <a:pt x="1246" y="30821"/>
                    <a:pt x="1338" y="30457"/>
                    <a:pt x="1429" y="30092"/>
                  </a:cubicBezTo>
                  <a:lnTo>
                    <a:pt x="1034" y="30001"/>
                  </a:lnTo>
                  <a:close/>
                  <a:moveTo>
                    <a:pt x="77479" y="32128"/>
                  </a:moveTo>
                  <a:lnTo>
                    <a:pt x="77114" y="32219"/>
                  </a:lnTo>
                  <a:cubicBezTo>
                    <a:pt x="77175" y="32584"/>
                    <a:pt x="77236" y="32949"/>
                    <a:pt x="77296" y="33314"/>
                  </a:cubicBezTo>
                  <a:lnTo>
                    <a:pt x="77692" y="33283"/>
                  </a:lnTo>
                  <a:cubicBezTo>
                    <a:pt x="77631" y="32888"/>
                    <a:pt x="77570" y="32523"/>
                    <a:pt x="77479" y="32128"/>
                  </a:cubicBezTo>
                  <a:close/>
                  <a:moveTo>
                    <a:pt x="578" y="32250"/>
                  </a:moveTo>
                  <a:cubicBezTo>
                    <a:pt x="517" y="32615"/>
                    <a:pt x="456" y="33010"/>
                    <a:pt x="395" y="33374"/>
                  </a:cubicBezTo>
                  <a:lnTo>
                    <a:pt x="791" y="33435"/>
                  </a:lnTo>
                  <a:cubicBezTo>
                    <a:pt x="821" y="33040"/>
                    <a:pt x="882" y="32675"/>
                    <a:pt x="973" y="32311"/>
                  </a:cubicBezTo>
                  <a:lnTo>
                    <a:pt x="578" y="32250"/>
                  </a:lnTo>
                  <a:close/>
                  <a:moveTo>
                    <a:pt x="77813" y="34408"/>
                  </a:moveTo>
                  <a:lnTo>
                    <a:pt x="77448" y="34469"/>
                  </a:lnTo>
                  <a:cubicBezTo>
                    <a:pt x="77509" y="34833"/>
                    <a:pt x="77540" y="35198"/>
                    <a:pt x="77570" y="35593"/>
                  </a:cubicBezTo>
                  <a:lnTo>
                    <a:pt x="77935" y="35563"/>
                  </a:lnTo>
                  <a:cubicBezTo>
                    <a:pt x="77904" y="35168"/>
                    <a:pt x="77874" y="34803"/>
                    <a:pt x="77813" y="34408"/>
                  </a:cubicBezTo>
                  <a:close/>
                  <a:moveTo>
                    <a:pt x="243" y="34499"/>
                  </a:moveTo>
                  <a:cubicBezTo>
                    <a:pt x="213" y="34894"/>
                    <a:pt x="183" y="35259"/>
                    <a:pt x="152" y="35654"/>
                  </a:cubicBezTo>
                  <a:lnTo>
                    <a:pt x="517" y="35685"/>
                  </a:lnTo>
                  <a:cubicBezTo>
                    <a:pt x="547" y="35320"/>
                    <a:pt x="578" y="34925"/>
                    <a:pt x="639" y="34560"/>
                  </a:cubicBezTo>
                  <a:lnTo>
                    <a:pt x="243" y="34499"/>
                  </a:lnTo>
                  <a:close/>
                  <a:moveTo>
                    <a:pt x="78026" y="36688"/>
                  </a:moveTo>
                  <a:lnTo>
                    <a:pt x="77661" y="36718"/>
                  </a:lnTo>
                  <a:cubicBezTo>
                    <a:pt x="77692" y="37083"/>
                    <a:pt x="77692" y="37478"/>
                    <a:pt x="77692" y="37843"/>
                  </a:cubicBezTo>
                  <a:lnTo>
                    <a:pt x="78087" y="37843"/>
                  </a:lnTo>
                  <a:cubicBezTo>
                    <a:pt x="78087" y="37448"/>
                    <a:pt x="78056" y="37083"/>
                    <a:pt x="78026" y="36688"/>
                  </a:cubicBezTo>
                  <a:close/>
                  <a:moveTo>
                    <a:pt x="61" y="36809"/>
                  </a:moveTo>
                  <a:cubicBezTo>
                    <a:pt x="31" y="37174"/>
                    <a:pt x="31" y="37569"/>
                    <a:pt x="0" y="37934"/>
                  </a:cubicBezTo>
                  <a:lnTo>
                    <a:pt x="395" y="37964"/>
                  </a:lnTo>
                  <a:cubicBezTo>
                    <a:pt x="395" y="37569"/>
                    <a:pt x="426" y="37204"/>
                    <a:pt x="426" y="36809"/>
                  </a:cubicBezTo>
                  <a:close/>
                  <a:moveTo>
                    <a:pt x="77722" y="38967"/>
                  </a:moveTo>
                  <a:lnTo>
                    <a:pt x="77722" y="39058"/>
                  </a:lnTo>
                  <a:cubicBezTo>
                    <a:pt x="77722" y="39423"/>
                    <a:pt x="77722" y="39818"/>
                    <a:pt x="77692" y="40183"/>
                  </a:cubicBezTo>
                  <a:lnTo>
                    <a:pt x="78087" y="40183"/>
                  </a:lnTo>
                  <a:cubicBezTo>
                    <a:pt x="78087" y="39818"/>
                    <a:pt x="78117" y="39423"/>
                    <a:pt x="78087" y="39058"/>
                  </a:cubicBezTo>
                  <a:lnTo>
                    <a:pt x="78087" y="38967"/>
                  </a:lnTo>
                  <a:close/>
                  <a:moveTo>
                    <a:pt x="0" y="39089"/>
                  </a:moveTo>
                  <a:cubicBezTo>
                    <a:pt x="0" y="39454"/>
                    <a:pt x="0" y="39849"/>
                    <a:pt x="0" y="40244"/>
                  </a:cubicBezTo>
                  <a:lnTo>
                    <a:pt x="395" y="40213"/>
                  </a:lnTo>
                  <a:cubicBezTo>
                    <a:pt x="365" y="39849"/>
                    <a:pt x="365" y="39454"/>
                    <a:pt x="365" y="39089"/>
                  </a:cubicBezTo>
                  <a:close/>
                  <a:moveTo>
                    <a:pt x="77661" y="41308"/>
                  </a:moveTo>
                  <a:cubicBezTo>
                    <a:pt x="77631" y="41703"/>
                    <a:pt x="77600" y="42068"/>
                    <a:pt x="77570" y="42463"/>
                  </a:cubicBezTo>
                  <a:lnTo>
                    <a:pt x="77965" y="42493"/>
                  </a:lnTo>
                  <a:cubicBezTo>
                    <a:pt x="77996" y="42098"/>
                    <a:pt x="78026" y="41733"/>
                    <a:pt x="78026" y="41338"/>
                  </a:cubicBezTo>
                  <a:lnTo>
                    <a:pt x="77661" y="41308"/>
                  </a:lnTo>
                  <a:close/>
                  <a:moveTo>
                    <a:pt x="61" y="41369"/>
                  </a:moveTo>
                  <a:cubicBezTo>
                    <a:pt x="91" y="41764"/>
                    <a:pt x="122" y="42128"/>
                    <a:pt x="152" y="42524"/>
                  </a:cubicBezTo>
                  <a:lnTo>
                    <a:pt x="517" y="42493"/>
                  </a:lnTo>
                  <a:cubicBezTo>
                    <a:pt x="487" y="42098"/>
                    <a:pt x="456" y="41733"/>
                    <a:pt x="456" y="41369"/>
                  </a:cubicBezTo>
                  <a:close/>
                  <a:moveTo>
                    <a:pt x="77448" y="43587"/>
                  </a:moveTo>
                  <a:cubicBezTo>
                    <a:pt x="77418" y="43952"/>
                    <a:pt x="77357" y="44347"/>
                    <a:pt x="77327" y="44712"/>
                  </a:cubicBezTo>
                  <a:lnTo>
                    <a:pt x="77692" y="44773"/>
                  </a:lnTo>
                  <a:cubicBezTo>
                    <a:pt x="77752" y="44378"/>
                    <a:pt x="77783" y="44013"/>
                    <a:pt x="77844" y="43618"/>
                  </a:cubicBezTo>
                  <a:lnTo>
                    <a:pt x="77448" y="43587"/>
                  </a:lnTo>
                  <a:close/>
                  <a:moveTo>
                    <a:pt x="639" y="43618"/>
                  </a:moveTo>
                  <a:lnTo>
                    <a:pt x="274" y="43648"/>
                  </a:lnTo>
                  <a:cubicBezTo>
                    <a:pt x="304" y="44043"/>
                    <a:pt x="365" y="44408"/>
                    <a:pt x="426" y="44803"/>
                  </a:cubicBezTo>
                  <a:lnTo>
                    <a:pt x="791" y="44742"/>
                  </a:lnTo>
                  <a:cubicBezTo>
                    <a:pt x="730" y="44378"/>
                    <a:pt x="699" y="43983"/>
                    <a:pt x="639" y="43618"/>
                  </a:cubicBezTo>
                  <a:close/>
                  <a:moveTo>
                    <a:pt x="77114" y="45837"/>
                  </a:moveTo>
                  <a:cubicBezTo>
                    <a:pt x="77053" y="46201"/>
                    <a:pt x="76993" y="46566"/>
                    <a:pt x="76932" y="46931"/>
                  </a:cubicBezTo>
                  <a:lnTo>
                    <a:pt x="77296" y="47022"/>
                  </a:lnTo>
                  <a:cubicBezTo>
                    <a:pt x="77357" y="46657"/>
                    <a:pt x="77448" y="46262"/>
                    <a:pt x="77509" y="45897"/>
                  </a:cubicBezTo>
                  <a:lnTo>
                    <a:pt x="77114" y="45837"/>
                  </a:lnTo>
                  <a:close/>
                  <a:moveTo>
                    <a:pt x="973" y="45867"/>
                  </a:moveTo>
                  <a:lnTo>
                    <a:pt x="608" y="45928"/>
                  </a:lnTo>
                  <a:cubicBezTo>
                    <a:pt x="669" y="46293"/>
                    <a:pt x="730" y="46688"/>
                    <a:pt x="821" y="47053"/>
                  </a:cubicBezTo>
                  <a:lnTo>
                    <a:pt x="1186" y="46992"/>
                  </a:lnTo>
                  <a:cubicBezTo>
                    <a:pt x="1094" y="46597"/>
                    <a:pt x="1034" y="46232"/>
                    <a:pt x="973" y="45867"/>
                  </a:cubicBezTo>
                  <a:close/>
                  <a:moveTo>
                    <a:pt x="76689" y="48056"/>
                  </a:moveTo>
                  <a:cubicBezTo>
                    <a:pt x="76597" y="48420"/>
                    <a:pt x="76506" y="48785"/>
                    <a:pt x="76385" y="49150"/>
                  </a:cubicBezTo>
                  <a:lnTo>
                    <a:pt x="76749" y="49241"/>
                  </a:lnTo>
                  <a:cubicBezTo>
                    <a:pt x="76871" y="48876"/>
                    <a:pt x="76962" y="48511"/>
                    <a:pt x="77053" y="48147"/>
                  </a:cubicBezTo>
                  <a:lnTo>
                    <a:pt x="76689" y="48056"/>
                  </a:lnTo>
                  <a:close/>
                  <a:moveTo>
                    <a:pt x="1429" y="48086"/>
                  </a:moveTo>
                  <a:lnTo>
                    <a:pt x="1064" y="48177"/>
                  </a:lnTo>
                  <a:cubicBezTo>
                    <a:pt x="1155" y="48542"/>
                    <a:pt x="1246" y="48907"/>
                    <a:pt x="1338" y="49271"/>
                  </a:cubicBezTo>
                  <a:lnTo>
                    <a:pt x="1702" y="49180"/>
                  </a:lnTo>
                  <a:cubicBezTo>
                    <a:pt x="1611" y="48815"/>
                    <a:pt x="1520" y="48451"/>
                    <a:pt x="1429" y="48086"/>
                  </a:cubicBezTo>
                  <a:close/>
                  <a:moveTo>
                    <a:pt x="76081" y="50244"/>
                  </a:moveTo>
                  <a:cubicBezTo>
                    <a:pt x="75959" y="50609"/>
                    <a:pt x="75868" y="50974"/>
                    <a:pt x="75746" y="51338"/>
                  </a:cubicBezTo>
                  <a:lnTo>
                    <a:pt x="76081" y="51460"/>
                  </a:lnTo>
                  <a:cubicBezTo>
                    <a:pt x="76202" y="51095"/>
                    <a:pt x="76324" y="50730"/>
                    <a:pt x="76445" y="50335"/>
                  </a:cubicBezTo>
                  <a:lnTo>
                    <a:pt x="76081" y="50244"/>
                  </a:lnTo>
                  <a:close/>
                  <a:moveTo>
                    <a:pt x="2037" y="50274"/>
                  </a:moveTo>
                  <a:lnTo>
                    <a:pt x="1672" y="50396"/>
                  </a:lnTo>
                  <a:cubicBezTo>
                    <a:pt x="1763" y="50761"/>
                    <a:pt x="1885" y="51126"/>
                    <a:pt x="2006" y="51490"/>
                  </a:cubicBezTo>
                  <a:lnTo>
                    <a:pt x="2371" y="51369"/>
                  </a:lnTo>
                  <a:cubicBezTo>
                    <a:pt x="2249" y="51004"/>
                    <a:pt x="2128" y="50639"/>
                    <a:pt x="2037" y="50274"/>
                  </a:cubicBezTo>
                  <a:close/>
                  <a:moveTo>
                    <a:pt x="2766" y="52433"/>
                  </a:moveTo>
                  <a:lnTo>
                    <a:pt x="2401" y="52554"/>
                  </a:lnTo>
                  <a:cubicBezTo>
                    <a:pt x="2523" y="52919"/>
                    <a:pt x="2675" y="53284"/>
                    <a:pt x="2797" y="53618"/>
                  </a:cubicBezTo>
                  <a:lnTo>
                    <a:pt x="3161" y="53496"/>
                  </a:lnTo>
                  <a:cubicBezTo>
                    <a:pt x="3009" y="53132"/>
                    <a:pt x="2888" y="52797"/>
                    <a:pt x="2766" y="52433"/>
                  </a:cubicBezTo>
                  <a:close/>
                  <a:moveTo>
                    <a:pt x="75351" y="52402"/>
                  </a:moveTo>
                  <a:cubicBezTo>
                    <a:pt x="75230" y="52767"/>
                    <a:pt x="75078" y="53101"/>
                    <a:pt x="74956" y="53466"/>
                  </a:cubicBezTo>
                  <a:lnTo>
                    <a:pt x="75290" y="53618"/>
                  </a:lnTo>
                  <a:cubicBezTo>
                    <a:pt x="75442" y="53253"/>
                    <a:pt x="75594" y="52888"/>
                    <a:pt x="75716" y="52524"/>
                  </a:cubicBezTo>
                  <a:lnTo>
                    <a:pt x="75351" y="52402"/>
                  </a:lnTo>
                  <a:close/>
                  <a:moveTo>
                    <a:pt x="3587" y="54530"/>
                  </a:moveTo>
                  <a:lnTo>
                    <a:pt x="3253" y="54682"/>
                  </a:lnTo>
                  <a:cubicBezTo>
                    <a:pt x="3405" y="55047"/>
                    <a:pt x="3557" y="55381"/>
                    <a:pt x="3708" y="55715"/>
                  </a:cubicBezTo>
                  <a:lnTo>
                    <a:pt x="4073" y="55563"/>
                  </a:lnTo>
                  <a:cubicBezTo>
                    <a:pt x="3891" y="55229"/>
                    <a:pt x="3739" y="54864"/>
                    <a:pt x="3587" y="54530"/>
                  </a:cubicBezTo>
                  <a:close/>
                  <a:moveTo>
                    <a:pt x="74500" y="54499"/>
                  </a:moveTo>
                  <a:cubicBezTo>
                    <a:pt x="74348" y="54864"/>
                    <a:pt x="74196" y="55199"/>
                    <a:pt x="74044" y="55563"/>
                  </a:cubicBezTo>
                  <a:lnTo>
                    <a:pt x="74379" y="55715"/>
                  </a:lnTo>
                  <a:cubicBezTo>
                    <a:pt x="74530" y="55381"/>
                    <a:pt x="74713" y="55016"/>
                    <a:pt x="74865" y="54651"/>
                  </a:cubicBezTo>
                  <a:lnTo>
                    <a:pt x="74500" y="54499"/>
                  </a:lnTo>
                  <a:close/>
                  <a:moveTo>
                    <a:pt x="4560" y="56566"/>
                  </a:moveTo>
                  <a:lnTo>
                    <a:pt x="4225" y="56749"/>
                  </a:lnTo>
                  <a:cubicBezTo>
                    <a:pt x="4408" y="57083"/>
                    <a:pt x="4590" y="57417"/>
                    <a:pt x="4772" y="57752"/>
                  </a:cubicBezTo>
                  <a:lnTo>
                    <a:pt x="5076" y="57569"/>
                  </a:lnTo>
                  <a:cubicBezTo>
                    <a:pt x="4894" y="57265"/>
                    <a:pt x="4742" y="56931"/>
                    <a:pt x="4560" y="56566"/>
                  </a:cubicBezTo>
                  <a:close/>
                  <a:moveTo>
                    <a:pt x="73527" y="56566"/>
                  </a:moveTo>
                  <a:cubicBezTo>
                    <a:pt x="73375" y="56901"/>
                    <a:pt x="73193" y="57235"/>
                    <a:pt x="73011" y="57569"/>
                  </a:cubicBezTo>
                  <a:lnTo>
                    <a:pt x="73345" y="57752"/>
                  </a:lnTo>
                  <a:cubicBezTo>
                    <a:pt x="73527" y="57417"/>
                    <a:pt x="73710" y="57083"/>
                    <a:pt x="73862" y="56749"/>
                  </a:cubicBezTo>
                  <a:lnTo>
                    <a:pt x="73527" y="56566"/>
                  </a:lnTo>
                  <a:close/>
                  <a:moveTo>
                    <a:pt x="5654" y="58572"/>
                  </a:moveTo>
                  <a:lnTo>
                    <a:pt x="5319" y="58755"/>
                  </a:lnTo>
                  <a:cubicBezTo>
                    <a:pt x="5532" y="59089"/>
                    <a:pt x="5715" y="59424"/>
                    <a:pt x="5927" y="59727"/>
                  </a:cubicBezTo>
                  <a:lnTo>
                    <a:pt x="6231" y="59545"/>
                  </a:lnTo>
                  <a:cubicBezTo>
                    <a:pt x="6049" y="59211"/>
                    <a:pt x="5836" y="58876"/>
                    <a:pt x="5654" y="58572"/>
                  </a:cubicBezTo>
                  <a:close/>
                  <a:moveTo>
                    <a:pt x="72433" y="58572"/>
                  </a:moveTo>
                  <a:cubicBezTo>
                    <a:pt x="72251" y="58907"/>
                    <a:pt x="72038" y="59211"/>
                    <a:pt x="71856" y="59545"/>
                  </a:cubicBezTo>
                  <a:lnTo>
                    <a:pt x="72190" y="59727"/>
                  </a:lnTo>
                  <a:cubicBezTo>
                    <a:pt x="72372" y="59424"/>
                    <a:pt x="72585" y="59089"/>
                    <a:pt x="72768" y="58755"/>
                  </a:cubicBezTo>
                  <a:lnTo>
                    <a:pt x="72433" y="58572"/>
                  </a:lnTo>
                  <a:close/>
                  <a:moveTo>
                    <a:pt x="6839" y="60487"/>
                  </a:moveTo>
                  <a:lnTo>
                    <a:pt x="6535" y="60700"/>
                  </a:lnTo>
                  <a:cubicBezTo>
                    <a:pt x="6748" y="61004"/>
                    <a:pt x="6961" y="61338"/>
                    <a:pt x="7174" y="61642"/>
                  </a:cubicBezTo>
                  <a:lnTo>
                    <a:pt x="7508" y="61430"/>
                  </a:lnTo>
                  <a:cubicBezTo>
                    <a:pt x="7265" y="61126"/>
                    <a:pt x="7052" y="60791"/>
                    <a:pt x="6839" y="60487"/>
                  </a:cubicBezTo>
                  <a:close/>
                  <a:moveTo>
                    <a:pt x="71248" y="60487"/>
                  </a:moveTo>
                  <a:cubicBezTo>
                    <a:pt x="71035" y="60822"/>
                    <a:pt x="70822" y="61126"/>
                    <a:pt x="70609" y="61430"/>
                  </a:cubicBezTo>
                  <a:lnTo>
                    <a:pt x="70913" y="61642"/>
                  </a:lnTo>
                  <a:cubicBezTo>
                    <a:pt x="71126" y="61338"/>
                    <a:pt x="71339" y="61034"/>
                    <a:pt x="71552" y="60700"/>
                  </a:cubicBezTo>
                  <a:lnTo>
                    <a:pt x="71248" y="60487"/>
                  </a:lnTo>
                  <a:close/>
                  <a:moveTo>
                    <a:pt x="8177" y="62341"/>
                  </a:moveTo>
                  <a:lnTo>
                    <a:pt x="7873" y="62554"/>
                  </a:lnTo>
                  <a:cubicBezTo>
                    <a:pt x="8085" y="62858"/>
                    <a:pt x="8329" y="63162"/>
                    <a:pt x="8572" y="63466"/>
                  </a:cubicBezTo>
                  <a:lnTo>
                    <a:pt x="8876" y="63223"/>
                  </a:lnTo>
                  <a:cubicBezTo>
                    <a:pt x="8633" y="62949"/>
                    <a:pt x="8389" y="62645"/>
                    <a:pt x="8177" y="62341"/>
                  </a:cubicBezTo>
                  <a:close/>
                  <a:moveTo>
                    <a:pt x="69910" y="62341"/>
                  </a:moveTo>
                  <a:cubicBezTo>
                    <a:pt x="69698" y="62645"/>
                    <a:pt x="69454" y="62949"/>
                    <a:pt x="69211" y="63253"/>
                  </a:cubicBezTo>
                  <a:lnTo>
                    <a:pt x="69515" y="63497"/>
                  </a:lnTo>
                  <a:cubicBezTo>
                    <a:pt x="69758" y="63193"/>
                    <a:pt x="70002" y="62889"/>
                    <a:pt x="70214" y="62585"/>
                  </a:cubicBezTo>
                  <a:lnTo>
                    <a:pt x="69910" y="62341"/>
                  </a:lnTo>
                  <a:close/>
                  <a:moveTo>
                    <a:pt x="9575" y="64104"/>
                  </a:moveTo>
                  <a:lnTo>
                    <a:pt x="9301" y="64348"/>
                  </a:lnTo>
                  <a:cubicBezTo>
                    <a:pt x="9544" y="64652"/>
                    <a:pt x="9788" y="64925"/>
                    <a:pt x="10061" y="65199"/>
                  </a:cubicBezTo>
                  <a:lnTo>
                    <a:pt x="10335" y="64955"/>
                  </a:lnTo>
                  <a:cubicBezTo>
                    <a:pt x="10092" y="64682"/>
                    <a:pt x="9818" y="64378"/>
                    <a:pt x="9575" y="64104"/>
                  </a:cubicBezTo>
                  <a:close/>
                  <a:moveTo>
                    <a:pt x="68512" y="64104"/>
                  </a:moveTo>
                  <a:cubicBezTo>
                    <a:pt x="68269" y="64408"/>
                    <a:pt x="67995" y="64682"/>
                    <a:pt x="67752" y="64986"/>
                  </a:cubicBezTo>
                  <a:lnTo>
                    <a:pt x="68026" y="65229"/>
                  </a:lnTo>
                  <a:cubicBezTo>
                    <a:pt x="68299" y="64955"/>
                    <a:pt x="68543" y="64652"/>
                    <a:pt x="68786" y="64378"/>
                  </a:cubicBezTo>
                  <a:lnTo>
                    <a:pt x="68512" y="64104"/>
                  </a:lnTo>
                  <a:close/>
                  <a:moveTo>
                    <a:pt x="11095" y="65776"/>
                  </a:moveTo>
                  <a:lnTo>
                    <a:pt x="10821" y="66050"/>
                  </a:lnTo>
                  <a:cubicBezTo>
                    <a:pt x="11095" y="66323"/>
                    <a:pt x="11368" y="66597"/>
                    <a:pt x="11642" y="66870"/>
                  </a:cubicBezTo>
                  <a:lnTo>
                    <a:pt x="11915" y="66597"/>
                  </a:lnTo>
                  <a:cubicBezTo>
                    <a:pt x="11642" y="66323"/>
                    <a:pt x="11368" y="66050"/>
                    <a:pt x="11095" y="65776"/>
                  </a:cubicBezTo>
                  <a:close/>
                  <a:moveTo>
                    <a:pt x="66992" y="65807"/>
                  </a:moveTo>
                  <a:cubicBezTo>
                    <a:pt x="66719" y="66080"/>
                    <a:pt x="66445" y="66354"/>
                    <a:pt x="66172" y="66627"/>
                  </a:cubicBezTo>
                  <a:lnTo>
                    <a:pt x="66445" y="66870"/>
                  </a:lnTo>
                  <a:cubicBezTo>
                    <a:pt x="66719" y="66627"/>
                    <a:pt x="66992" y="66354"/>
                    <a:pt x="67266" y="66080"/>
                  </a:cubicBezTo>
                  <a:lnTo>
                    <a:pt x="66992" y="65807"/>
                  </a:lnTo>
                  <a:close/>
                  <a:moveTo>
                    <a:pt x="12736" y="67387"/>
                  </a:moveTo>
                  <a:lnTo>
                    <a:pt x="12462" y="67661"/>
                  </a:lnTo>
                  <a:cubicBezTo>
                    <a:pt x="12736" y="67934"/>
                    <a:pt x="13040" y="68177"/>
                    <a:pt x="13314" y="68421"/>
                  </a:cubicBezTo>
                  <a:lnTo>
                    <a:pt x="13557" y="68147"/>
                  </a:lnTo>
                  <a:cubicBezTo>
                    <a:pt x="13283" y="67904"/>
                    <a:pt x="13010" y="67630"/>
                    <a:pt x="12736" y="67387"/>
                  </a:cubicBezTo>
                  <a:close/>
                  <a:moveTo>
                    <a:pt x="65351" y="67387"/>
                  </a:moveTo>
                  <a:cubicBezTo>
                    <a:pt x="65077" y="67661"/>
                    <a:pt x="64804" y="67904"/>
                    <a:pt x="64530" y="68147"/>
                  </a:cubicBezTo>
                  <a:lnTo>
                    <a:pt x="64773" y="68451"/>
                  </a:lnTo>
                  <a:cubicBezTo>
                    <a:pt x="65047" y="68177"/>
                    <a:pt x="65351" y="67934"/>
                    <a:pt x="65625" y="67661"/>
                  </a:cubicBezTo>
                  <a:lnTo>
                    <a:pt x="65351" y="67387"/>
                  </a:lnTo>
                  <a:close/>
                  <a:moveTo>
                    <a:pt x="14438" y="68877"/>
                  </a:moveTo>
                  <a:lnTo>
                    <a:pt x="14195" y="69180"/>
                  </a:lnTo>
                  <a:cubicBezTo>
                    <a:pt x="14499" y="69424"/>
                    <a:pt x="14773" y="69667"/>
                    <a:pt x="15076" y="69880"/>
                  </a:cubicBezTo>
                  <a:lnTo>
                    <a:pt x="15320" y="69576"/>
                  </a:lnTo>
                  <a:cubicBezTo>
                    <a:pt x="15016" y="69363"/>
                    <a:pt x="14712" y="69120"/>
                    <a:pt x="14438" y="68877"/>
                  </a:cubicBezTo>
                  <a:close/>
                  <a:moveTo>
                    <a:pt x="63649" y="68877"/>
                  </a:moveTo>
                  <a:cubicBezTo>
                    <a:pt x="63345" y="69120"/>
                    <a:pt x="63071" y="69363"/>
                    <a:pt x="62767" y="69606"/>
                  </a:cubicBezTo>
                  <a:lnTo>
                    <a:pt x="63011" y="69910"/>
                  </a:lnTo>
                  <a:cubicBezTo>
                    <a:pt x="63314" y="69667"/>
                    <a:pt x="63588" y="69424"/>
                    <a:pt x="63892" y="69180"/>
                  </a:cubicBezTo>
                  <a:lnTo>
                    <a:pt x="63649" y="68877"/>
                  </a:lnTo>
                  <a:close/>
                  <a:moveTo>
                    <a:pt x="16232" y="70275"/>
                  </a:moveTo>
                  <a:lnTo>
                    <a:pt x="15988" y="70579"/>
                  </a:lnTo>
                  <a:cubicBezTo>
                    <a:pt x="16323" y="70822"/>
                    <a:pt x="16627" y="71035"/>
                    <a:pt x="16931" y="71247"/>
                  </a:cubicBezTo>
                  <a:lnTo>
                    <a:pt x="17143" y="70943"/>
                  </a:lnTo>
                  <a:cubicBezTo>
                    <a:pt x="16839" y="70731"/>
                    <a:pt x="16535" y="70487"/>
                    <a:pt x="16232" y="70275"/>
                  </a:cubicBezTo>
                  <a:close/>
                  <a:moveTo>
                    <a:pt x="61855" y="70275"/>
                  </a:moveTo>
                  <a:cubicBezTo>
                    <a:pt x="61552" y="70518"/>
                    <a:pt x="61248" y="70731"/>
                    <a:pt x="60944" y="70943"/>
                  </a:cubicBezTo>
                  <a:lnTo>
                    <a:pt x="61156" y="71247"/>
                  </a:lnTo>
                  <a:cubicBezTo>
                    <a:pt x="61460" y="71035"/>
                    <a:pt x="61764" y="70822"/>
                    <a:pt x="62099" y="70579"/>
                  </a:cubicBezTo>
                  <a:lnTo>
                    <a:pt x="61855" y="70275"/>
                  </a:lnTo>
                  <a:close/>
                  <a:moveTo>
                    <a:pt x="18086" y="71551"/>
                  </a:moveTo>
                  <a:lnTo>
                    <a:pt x="17903" y="71886"/>
                  </a:lnTo>
                  <a:cubicBezTo>
                    <a:pt x="18207" y="72098"/>
                    <a:pt x="18542" y="72281"/>
                    <a:pt x="18876" y="72494"/>
                  </a:cubicBezTo>
                  <a:lnTo>
                    <a:pt x="19058" y="72159"/>
                  </a:lnTo>
                  <a:cubicBezTo>
                    <a:pt x="18724" y="71977"/>
                    <a:pt x="18420" y="71764"/>
                    <a:pt x="18086" y="71551"/>
                  </a:cubicBezTo>
                  <a:close/>
                  <a:moveTo>
                    <a:pt x="60001" y="71551"/>
                  </a:moveTo>
                  <a:cubicBezTo>
                    <a:pt x="59667" y="71764"/>
                    <a:pt x="59363" y="71977"/>
                    <a:pt x="59029" y="72159"/>
                  </a:cubicBezTo>
                  <a:lnTo>
                    <a:pt x="59241" y="72494"/>
                  </a:lnTo>
                  <a:cubicBezTo>
                    <a:pt x="59545" y="72311"/>
                    <a:pt x="59880" y="72098"/>
                    <a:pt x="60184" y="71886"/>
                  </a:cubicBezTo>
                  <a:lnTo>
                    <a:pt x="60001" y="71551"/>
                  </a:lnTo>
                  <a:close/>
                  <a:moveTo>
                    <a:pt x="20031" y="72737"/>
                  </a:moveTo>
                  <a:lnTo>
                    <a:pt x="19849" y="73071"/>
                  </a:lnTo>
                  <a:cubicBezTo>
                    <a:pt x="20183" y="73253"/>
                    <a:pt x="20517" y="73436"/>
                    <a:pt x="20852" y="73618"/>
                  </a:cubicBezTo>
                  <a:lnTo>
                    <a:pt x="21034" y="73284"/>
                  </a:lnTo>
                  <a:cubicBezTo>
                    <a:pt x="20700" y="73102"/>
                    <a:pt x="20365" y="72919"/>
                    <a:pt x="20031" y="72737"/>
                  </a:cubicBezTo>
                  <a:close/>
                  <a:moveTo>
                    <a:pt x="58056" y="72737"/>
                  </a:moveTo>
                  <a:cubicBezTo>
                    <a:pt x="57722" y="72919"/>
                    <a:pt x="57387" y="73102"/>
                    <a:pt x="57053" y="73284"/>
                  </a:cubicBezTo>
                  <a:lnTo>
                    <a:pt x="57235" y="73618"/>
                  </a:lnTo>
                  <a:cubicBezTo>
                    <a:pt x="57570" y="73436"/>
                    <a:pt x="57904" y="73253"/>
                    <a:pt x="58238" y="73071"/>
                  </a:cubicBezTo>
                  <a:lnTo>
                    <a:pt x="58056" y="72737"/>
                  </a:lnTo>
                  <a:close/>
                  <a:moveTo>
                    <a:pt x="22067" y="73801"/>
                  </a:moveTo>
                  <a:lnTo>
                    <a:pt x="21885" y="74135"/>
                  </a:lnTo>
                  <a:cubicBezTo>
                    <a:pt x="22219" y="74317"/>
                    <a:pt x="22584" y="74469"/>
                    <a:pt x="22919" y="74621"/>
                  </a:cubicBezTo>
                  <a:lnTo>
                    <a:pt x="23071" y="74287"/>
                  </a:lnTo>
                  <a:cubicBezTo>
                    <a:pt x="22736" y="74135"/>
                    <a:pt x="22402" y="73953"/>
                    <a:pt x="22067" y="73801"/>
                  </a:cubicBezTo>
                  <a:close/>
                  <a:moveTo>
                    <a:pt x="56050" y="73801"/>
                  </a:moveTo>
                  <a:cubicBezTo>
                    <a:pt x="55716" y="73953"/>
                    <a:pt x="55381" y="74135"/>
                    <a:pt x="55016" y="74287"/>
                  </a:cubicBezTo>
                  <a:lnTo>
                    <a:pt x="55168" y="74621"/>
                  </a:lnTo>
                  <a:cubicBezTo>
                    <a:pt x="55533" y="74469"/>
                    <a:pt x="55868" y="74317"/>
                    <a:pt x="56232" y="74135"/>
                  </a:cubicBezTo>
                  <a:lnTo>
                    <a:pt x="56050" y="73801"/>
                  </a:lnTo>
                  <a:close/>
                  <a:moveTo>
                    <a:pt x="53983" y="74743"/>
                  </a:moveTo>
                  <a:cubicBezTo>
                    <a:pt x="53649" y="74864"/>
                    <a:pt x="53284" y="75016"/>
                    <a:pt x="52950" y="75138"/>
                  </a:cubicBezTo>
                  <a:lnTo>
                    <a:pt x="53071" y="75503"/>
                  </a:lnTo>
                  <a:cubicBezTo>
                    <a:pt x="53436" y="75381"/>
                    <a:pt x="53801" y="75229"/>
                    <a:pt x="54135" y="75077"/>
                  </a:cubicBezTo>
                  <a:lnTo>
                    <a:pt x="53983" y="74743"/>
                  </a:lnTo>
                  <a:close/>
                  <a:moveTo>
                    <a:pt x="24134" y="74743"/>
                  </a:moveTo>
                  <a:lnTo>
                    <a:pt x="23982" y="75077"/>
                  </a:lnTo>
                  <a:cubicBezTo>
                    <a:pt x="24347" y="75229"/>
                    <a:pt x="24682" y="75381"/>
                    <a:pt x="25046" y="75533"/>
                  </a:cubicBezTo>
                  <a:lnTo>
                    <a:pt x="25198" y="75168"/>
                  </a:lnTo>
                  <a:cubicBezTo>
                    <a:pt x="24834" y="75016"/>
                    <a:pt x="24469" y="74895"/>
                    <a:pt x="24134" y="74743"/>
                  </a:cubicBezTo>
                  <a:close/>
                  <a:moveTo>
                    <a:pt x="51886" y="75533"/>
                  </a:moveTo>
                  <a:cubicBezTo>
                    <a:pt x="51521" y="75685"/>
                    <a:pt x="51156" y="75807"/>
                    <a:pt x="50791" y="75898"/>
                  </a:cubicBezTo>
                  <a:lnTo>
                    <a:pt x="50913" y="76263"/>
                  </a:lnTo>
                  <a:cubicBezTo>
                    <a:pt x="51278" y="76141"/>
                    <a:pt x="51643" y="76019"/>
                    <a:pt x="52007" y="75898"/>
                  </a:cubicBezTo>
                  <a:lnTo>
                    <a:pt x="51886" y="75533"/>
                  </a:lnTo>
                  <a:close/>
                  <a:moveTo>
                    <a:pt x="26262" y="75564"/>
                  </a:moveTo>
                  <a:lnTo>
                    <a:pt x="26141" y="75928"/>
                  </a:lnTo>
                  <a:cubicBezTo>
                    <a:pt x="26475" y="76050"/>
                    <a:pt x="26840" y="76171"/>
                    <a:pt x="27204" y="76293"/>
                  </a:cubicBezTo>
                  <a:lnTo>
                    <a:pt x="27326" y="75928"/>
                  </a:lnTo>
                  <a:cubicBezTo>
                    <a:pt x="26961" y="75807"/>
                    <a:pt x="26596" y="75685"/>
                    <a:pt x="26262" y="75564"/>
                  </a:cubicBezTo>
                  <a:close/>
                  <a:moveTo>
                    <a:pt x="28420" y="76232"/>
                  </a:moveTo>
                  <a:lnTo>
                    <a:pt x="28329" y="76597"/>
                  </a:lnTo>
                  <a:cubicBezTo>
                    <a:pt x="28694" y="76719"/>
                    <a:pt x="29059" y="76810"/>
                    <a:pt x="29423" y="76901"/>
                  </a:cubicBezTo>
                  <a:lnTo>
                    <a:pt x="29514" y="76536"/>
                  </a:lnTo>
                  <a:cubicBezTo>
                    <a:pt x="29150" y="76445"/>
                    <a:pt x="28785" y="76354"/>
                    <a:pt x="28420" y="76232"/>
                  </a:cubicBezTo>
                  <a:close/>
                  <a:moveTo>
                    <a:pt x="49728" y="76232"/>
                  </a:moveTo>
                  <a:cubicBezTo>
                    <a:pt x="49332" y="76354"/>
                    <a:pt x="48998" y="76445"/>
                    <a:pt x="48603" y="76536"/>
                  </a:cubicBezTo>
                  <a:lnTo>
                    <a:pt x="48725" y="76901"/>
                  </a:lnTo>
                  <a:cubicBezTo>
                    <a:pt x="49089" y="76810"/>
                    <a:pt x="49454" y="76719"/>
                    <a:pt x="49819" y="76597"/>
                  </a:cubicBezTo>
                  <a:lnTo>
                    <a:pt x="49728" y="76232"/>
                  </a:lnTo>
                  <a:close/>
                  <a:moveTo>
                    <a:pt x="47509" y="76779"/>
                  </a:moveTo>
                  <a:cubicBezTo>
                    <a:pt x="47144" y="76871"/>
                    <a:pt x="46779" y="76962"/>
                    <a:pt x="46384" y="77023"/>
                  </a:cubicBezTo>
                  <a:lnTo>
                    <a:pt x="46475" y="77387"/>
                  </a:lnTo>
                  <a:cubicBezTo>
                    <a:pt x="46840" y="77326"/>
                    <a:pt x="47235" y="77266"/>
                    <a:pt x="47600" y="77175"/>
                  </a:cubicBezTo>
                  <a:lnTo>
                    <a:pt x="47509" y="76779"/>
                  </a:lnTo>
                  <a:close/>
                  <a:moveTo>
                    <a:pt x="30609" y="76810"/>
                  </a:moveTo>
                  <a:lnTo>
                    <a:pt x="30548" y="77175"/>
                  </a:lnTo>
                  <a:cubicBezTo>
                    <a:pt x="30913" y="77266"/>
                    <a:pt x="31277" y="77326"/>
                    <a:pt x="31673" y="77418"/>
                  </a:cubicBezTo>
                  <a:lnTo>
                    <a:pt x="31733" y="77023"/>
                  </a:lnTo>
                  <a:cubicBezTo>
                    <a:pt x="31369" y="76962"/>
                    <a:pt x="30973" y="76871"/>
                    <a:pt x="30609" y="76810"/>
                  </a:cubicBezTo>
                  <a:close/>
                  <a:moveTo>
                    <a:pt x="45290" y="77235"/>
                  </a:moveTo>
                  <a:cubicBezTo>
                    <a:pt x="44925" y="77296"/>
                    <a:pt x="44530" y="77326"/>
                    <a:pt x="44165" y="77387"/>
                  </a:cubicBezTo>
                  <a:lnTo>
                    <a:pt x="44196" y="77752"/>
                  </a:lnTo>
                  <a:cubicBezTo>
                    <a:pt x="44591" y="77722"/>
                    <a:pt x="44955" y="77661"/>
                    <a:pt x="45351" y="77600"/>
                  </a:cubicBezTo>
                  <a:lnTo>
                    <a:pt x="45290" y="77235"/>
                  </a:lnTo>
                  <a:close/>
                  <a:moveTo>
                    <a:pt x="32858" y="77235"/>
                  </a:moveTo>
                  <a:lnTo>
                    <a:pt x="32797" y="77600"/>
                  </a:lnTo>
                  <a:cubicBezTo>
                    <a:pt x="33162" y="77661"/>
                    <a:pt x="33557" y="77722"/>
                    <a:pt x="33922" y="77782"/>
                  </a:cubicBezTo>
                  <a:lnTo>
                    <a:pt x="33983" y="77387"/>
                  </a:lnTo>
                  <a:cubicBezTo>
                    <a:pt x="33587" y="77357"/>
                    <a:pt x="33223" y="77296"/>
                    <a:pt x="32858" y="77235"/>
                  </a:cubicBezTo>
                  <a:close/>
                  <a:moveTo>
                    <a:pt x="35107" y="77539"/>
                  </a:moveTo>
                  <a:lnTo>
                    <a:pt x="35077" y="77904"/>
                  </a:lnTo>
                  <a:cubicBezTo>
                    <a:pt x="35442" y="77934"/>
                    <a:pt x="35806" y="77965"/>
                    <a:pt x="36201" y="77995"/>
                  </a:cubicBezTo>
                  <a:lnTo>
                    <a:pt x="36232" y="77630"/>
                  </a:lnTo>
                  <a:cubicBezTo>
                    <a:pt x="35867" y="77600"/>
                    <a:pt x="35472" y="77570"/>
                    <a:pt x="35107" y="77539"/>
                  </a:cubicBezTo>
                  <a:close/>
                  <a:moveTo>
                    <a:pt x="43041" y="77509"/>
                  </a:moveTo>
                  <a:cubicBezTo>
                    <a:pt x="42645" y="77570"/>
                    <a:pt x="42281" y="77600"/>
                    <a:pt x="41885" y="77630"/>
                  </a:cubicBezTo>
                  <a:lnTo>
                    <a:pt x="41916" y="77995"/>
                  </a:lnTo>
                  <a:cubicBezTo>
                    <a:pt x="42311" y="77965"/>
                    <a:pt x="42676" y="77934"/>
                    <a:pt x="43071" y="77904"/>
                  </a:cubicBezTo>
                  <a:lnTo>
                    <a:pt x="43041" y="77509"/>
                  </a:lnTo>
                  <a:close/>
                  <a:moveTo>
                    <a:pt x="37357" y="77691"/>
                  </a:moveTo>
                  <a:lnTo>
                    <a:pt x="37357" y="78056"/>
                  </a:lnTo>
                  <a:cubicBezTo>
                    <a:pt x="37721" y="78086"/>
                    <a:pt x="38116" y="78086"/>
                    <a:pt x="38481" y="78086"/>
                  </a:cubicBezTo>
                  <a:lnTo>
                    <a:pt x="38512" y="77722"/>
                  </a:lnTo>
                  <a:cubicBezTo>
                    <a:pt x="38116" y="77722"/>
                    <a:pt x="37752" y="77691"/>
                    <a:pt x="37357" y="77691"/>
                  </a:cubicBezTo>
                  <a:close/>
                  <a:moveTo>
                    <a:pt x="40761" y="77691"/>
                  </a:moveTo>
                  <a:cubicBezTo>
                    <a:pt x="40396" y="77691"/>
                    <a:pt x="40031" y="77722"/>
                    <a:pt x="39636" y="77722"/>
                  </a:cubicBezTo>
                  <a:lnTo>
                    <a:pt x="39636" y="78086"/>
                  </a:lnTo>
                  <a:cubicBezTo>
                    <a:pt x="40031" y="78086"/>
                    <a:pt x="40396" y="78086"/>
                    <a:pt x="40791" y="78056"/>
                  </a:cubicBezTo>
                  <a:lnTo>
                    <a:pt x="40761" y="7769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0"/>
            <p:cNvSpPr/>
            <p:nvPr/>
          </p:nvSpPr>
          <p:spPr>
            <a:xfrm>
              <a:off x="4633545" y="1577825"/>
              <a:ext cx="1060825" cy="1060825"/>
            </a:xfrm>
            <a:custGeom>
              <a:avLst/>
              <a:gdLst/>
              <a:ahLst/>
              <a:cxnLst/>
              <a:rect l="l" t="t" r="r" b="b"/>
              <a:pathLst>
                <a:path w="42433" h="42433" extrusionOk="0">
                  <a:moveTo>
                    <a:pt x="21156" y="0"/>
                  </a:moveTo>
                  <a:cubicBezTo>
                    <a:pt x="20761" y="0"/>
                    <a:pt x="20366" y="0"/>
                    <a:pt x="20001" y="31"/>
                  </a:cubicBezTo>
                  <a:lnTo>
                    <a:pt x="20031" y="395"/>
                  </a:lnTo>
                  <a:cubicBezTo>
                    <a:pt x="20396" y="395"/>
                    <a:pt x="20761" y="365"/>
                    <a:pt x="21156" y="365"/>
                  </a:cubicBezTo>
                  <a:lnTo>
                    <a:pt x="21156" y="0"/>
                  </a:lnTo>
                  <a:close/>
                  <a:moveTo>
                    <a:pt x="22281" y="31"/>
                  </a:moveTo>
                  <a:lnTo>
                    <a:pt x="22281" y="395"/>
                  </a:lnTo>
                  <a:cubicBezTo>
                    <a:pt x="22645" y="426"/>
                    <a:pt x="23010" y="456"/>
                    <a:pt x="23405" y="487"/>
                  </a:cubicBezTo>
                  <a:lnTo>
                    <a:pt x="23436" y="92"/>
                  </a:lnTo>
                  <a:cubicBezTo>
                    <a:pt x="23040" y="61"/>
                    <a:pt x="22676" y="31"/>
                    <a:pt x="22281" y="31"/>
                  </a:cubicBezTo>
                  <a:close/>
                  <a:moveTo>
                    <a:pt x="18846" y="122"/>
                  </a:moveTo>
                  <a:cubicBezTo>
                    <a:pt x="18481" y="152"/>
                    <a:pt x="18086" y="213"/>
                    <a:pt x="17721" y="274"/>
                  </a:cubicBezTo>
                  <a:lnTo>
                    <a:pt x="17782" y="639"/>
                  </a:lnTo>
                  <a:cubicBezTo>
                    <a:pt x="18147" y="578"/>
                    <a:pt x="18511" y="547"/>
                    <a:pt x="18907" y="487"/>
                  </a:cubicBezTo>
                  <a:lnTo>
                    <a:pt x="18846" y="122"/>
                  </a:lnTo>
                  <a:close/>
                  <a:moveTo>
                    <a:pt x="24560" y="244"/>
                  </a:moveTo>
                  <a:lnTo>
                    <a:pt x="24499" y="639"/>
                  </a:lnTo>
                  <a:cubicBezTo>
                    <a:pt x="24895" y="699"/>
                    <a:pt x="25259" y="760"/>
                    <a:pt x="25624" y="851"/>
                  </a:cubicBezTo>
                  <a:lnTo>
                    <a:pt x="25715" y="456"/>
                  </a:lnTo>
                  <a:cubicBezTo>
                    <a:pt x="25320" y="395"/>
                    <a:pt x="24955" y="304"/>
                    <a:pt x="24560" y="244"/>
                  </a:cubicBezTo>
                  <a:close/>
                  <a:moveTo>
                    <a:pt x="16597" y="487"/>
                  </a:moveTo>
                  <a:cubicBezTo>
                    <a:pt x="16201" y="578"/>
                    <a:pt x="15837" y="669"/>
                    <a:pt x="15472" y="760"/>
                  </a:cubicBezTo>
                  <a:lnTo>
                    <a:pt x="15563" y="1125"/>
                  </a:lnTo>
                  <a:cubicBezTo>
                    <a:pt x="15928" y="1034"/>
                    <a:pt x="16293" y="943"/>
                    <a:pt x="16657" y="851"/>
                  </a:cubicBezTo>
                  <a:lnTo>
                    <a:pt x="16597" y="487"/>
                  </a:lnTo>
                  <a:close/>
                  <a:moveTo>
                    <a:pt x="26810" y="730"/>
                  </a:moveTo>
                  <a:lnTo>
                    <a:pt x="26718" y="1095"/>
                  </a:lnTo>
                  <a:cubicBezTo>
                    <a:pt x="27083" y="1216"/>
                    <a:pt x="27448" y="1307"/>
                    <a:pt x="27782" y="1429"/>
                  </a:cubicBezTo>
                  <a:lnTo>
                    <a:pt x="27904" y="1064"/>
                  </a:lnTo>
                  <a:cubicBezTo>
                    <a:pt x="27569" y="943"/>
                    <a:pt x="27174" y="851"/>
                    <a:pt x="26810" y="730"/>
                  </a:cubicBezTo>
                  <a:close/>
                  <a:moveTo>
                    <a:pt x="14378" y="1095"/>
                  </a:moveTo>
                  <a:cubicBezTo>
                    <a:pt x="14013" y="1216"/>
                    <a:pt x="13648" y="1368"/>
                    <a:pt x="13283" y="1520"/>
                  </a:cubicBezTo>
                  <a:lnTo>
                    <a:pt x="13435" y="1854"/>
                  </a:lnTo>
                  <a:cubicBezTo>
                    <a:pt x="13800" y="1733"/>
                    <a:pt x="14134" y="1581"/>
                    <a:pt x="14499" y="1459"/>
                  </a:cubicBezTo>
                  <a:lnTo>
                    <a:pt x="14378" y="1095"/>
                  </a:lnTo>
                  <a:close/>
                  <a:moveTo>
                    <a:pt x="28998" y="1459"/>
                  </a:moveTo>
                  <a:lnTo>
                    <a:pt x="28876" y="1824"/>
                  </a:lnTo>
                  <a:cubicBezTo>
                    <a:pt x="29211" y="1946"/>
                    <a:pt x="29545" y="2098"/>
                    <a:pt x="29910" y="2250"/>
                  </a:cubicBezTo>
                  <a:lnTo>
                    <a:pt x="30062" y="1915"/>
                  </a:lnTo>
                  <a:cubicBezTo>
                    <a:pt x="29727" y="1763"/>
                    <a:pt x="29363" y="1611"/>
                    <a:pt x="28998" y="1459"/>
                  </a:cubicBezTo>
                  <a:close/>
                  <a:moveTo>
                    <a:pt x="12250" y="1976"/>
                  </a:moveTo>
                  <a:cubicBezTo>
                    <a:pt x="11885" y="2128"/>
                    <a:pt x="11551" y="2310"/>
                    <a:pt x="11217" y="2493"/>
                  </a:cubicBezTo>
                  <a:lnTo>
                    <a:pt x="11399" y="2827"/>
                  </a:lnTo>
                  <a:cubicBezTo>
                    <a:pt x="11733" y="2645"/>
                    <a:pt x="12068" y="2462"/>
                    <a:pt x="12402" y="2310"/>
                  </a:cubicBezTo>
                  <a:lnTo>
                    <a:pt x="12250" y="1976"/>
                  </a:lnTo>
                  <a:close/>
                  <a:moveTo>
                    <a:pt x="31095" y="2432"/>
                  </a:moveTo>
                  <a:lnTo>
                    <a:pt x="30913" y="2766"/>
                  </a:lnTo>
                  <a:cubicBezTo>
                    <a:pt x="31247" y="2949"/>
                    <a:pt x="31582" y="3131"/>
                    <a:pt x="31886" y="3313"/>
                  </a:cubicBezTo>
                  <a:lnTo>
                    <a:pt x="32098" y="2979"/>
                  </a:lnTo>
                  <a:cubicBezTo>
                    <a:pt x="31764" y="2797"/>
                    <a:pt x="31430" y="2614"/>
                    <a:pt x="31095" y="2432"/>
                  </a:cubicBezTo>
                  <a:close/>
                  <a:moveTo>
                    <a:pt x="10213" y="3040"/>
                  </a:moveTo>
                  <a:cubicBezTo>
                    <a:pt x="9909" y="3253"/>
                    <a:pt x="9575" y="3465"/>
                    <a:pt x="9271" y="3678"/>
                  </a:cubicBezTo>
                  <a:lnTo>
                    <a:pt x="9484" y="3982"/>
                  </a:lnTo>
                  <a:cubicBezTo>
                    <a:pt x="9788" y="3769"/>
                    <a:pt x="10092" y="3557"/>
                    <a:pt x="10426" y="3374"/>
                  </a:cubicBezTo>
                  <a:lnTo>
                    <a:pt x="10213" y="3040"/>
                  </a:lnTo>
                  <a:close/>
                  <a:moveTo>
                    <a:pt x="33071" y="3617"/>
                  </a:moveTo>
                  <a:lnTo>
                    <a:pt x="32858" y="3921"/>
                  </a:lnTo>
                  <a:cubicBezTo>
                    <a:pt x="33162" y="4134"/>
                    <a:pt x="33466" y="4347"/>
                    <a:pt x="33770" y="4590"/>
                  </a:cubicBezTo>
                  <a:lnTo>
                    <a:pt x="33983" y="4286"/>
                  </a:lnTo>
                  <a:cubicBezTo>
                    <a:pt x="33679" y="4043"/>
                    <a:pt x="33375" y="3830"/>
                    <a:pt x="33071" y="3617"/>
                  </a:cubicBezTo>
                  <a:close/>
                  <a:moveTo>
                    <a:pt x="8329" y="4347"/>
                  </a:moveTo>
                  <a:cubicBezTo>
                    <a:pt x="8025" y="4590"/>
                    <a:pt x="7721" y="4833"/>
                    <a:pt x="7447" y="5076"/>
                  </a:cubicBezTo>
                  <a:lnTo>
                    <a:pt x="7691" y="5350"/>
                  </a:lnTo>
                  <a:cubicBezTo>
                    <a:pt x="7964" y="5107"/>
                    <a:pt x="8268" y="4864"/>
                    <a:pt x="8572" y="4651"/>
                  </a:cubicBezTo>
                  <a:lnTo>
                    <a:pt x="8329" y="4347"/>
                  </a:lnTo>
                  <a:close/>
                  <a:moveTo>
                    <a:pt x="34895" y="4985"/>
                  </a:moveTo>
                  <a:lnTo>
                    <a:pt x="34652" y="5289"/>
                  </a:lnTo>
                  <a:cubicBezTo>
                    <a:pt x="34925" y="5532"/>
                    <a:pt x="35199" y="5776"/>
                    <a:pt x="35472" y="6049"/>
                  </a:cubicBezTo>
                  <a:lnTo>
                    <a:pt x="35746" y="5745"/>
                  </a:lnTo>
                  <a:cubicBezTo>
                    <a:pt x="35472" y="5502"/>
                    <a:pt x="35168" y="5228"/>
                    <a:pt x="34895" y="4985"/>
                  </a:cubicBezTo>
                  <a:close/>
                  <a:moveTo>
                    <a:pt x="6566" y="5836"/>
                  </a:moveTo>
                  <a:cubicBezTo>
                    <a:pt x="6292" y="6110"/>
                    <a:pt x="6019" y="6383"/>
                    <a:pt x="5776" y="6657"/>
                  </a:cubicBezTo>
                  <a:lnTo>
                    <a:pt x="6049" y="6900"/>
                  </a:lnTo>
                  <a:cubicBezTo>
                    <a:pt x="6292" y="6627"/>
                    <a:pt x="6566" y="6383"/>
                    <a:pt x="6840" y="6110"/>
                  </a:cubicBezTo>
                  <a:lnTo>
                    <a:pt x="6566" y="5836"/>
                  </a:lnTo>
                  <a:close/>
                  <a:moveTo>
                    <a:pt x="36567" y="6566"/>
                  </a:moveTo>
                  <a:lnTo>
                    <a:pt x="36293" y="6839"/>
                  </a:lnTo>
                  <a:cubicBezTo>
                    <a:pt x="36536" y="7113"/>
                    <a:pt x="36810" y="7386"/>
                    <a:pt x="37053" y="7660"/>
                  </a:cubicBezTo>
                  <a:lnTo>
                    <a:pt x="37326" y="7417"/>
                  </a:lnTo>
                  <a:cubicBezTo>
                    <a:pt x="37083" y="7143"/>
                    <a:pt x="36840" y="6839"/>
                    <a:pt x="36567" y="6566"/>
                  </a:cubicBezTo>
                  <a:close/>
                  <a:moveTo>
                    <a:pt x="4985" y="7508"/>
                  </a:moveTo>
                  <a:cubicBezTo>
                    <a:pt x="4773" y="7782"/>
                    <a:pt x="4529" y="8086"/>
                    <a:pt x="4286" y="8390"/>
                  </a:cubicBezTo>
                  <a:lnTo>
                    <a:pt x="4590" y="8633"/>
                  </a:lnTo>
                  <a:cubicBezTo>
                    <a:pt x="4803" y="8329"/>
                    <a:pt x="5046" y="8025"/>
                    <a:pt x="5289" y="7751"/>
                  </a:cubicBezTo>
                  <a:lnTo>
                    <a:pt x="4985" y="7508"/>
                  </a:lnTo>
                  <a:close/>
                  <a:moveTo>
                    <a:pt x="38056" y="8298"/>
                  </a:moveTo>
                  <a:lnTo>
                    <a:pt x="37752" y="8542"/>
                  </a:lnTo>
                  <a:cubicBezTo>
                    <a:pt x="37995" y="8845"/>
                    <a:pt x="38208" y="9149"/>
                    <a:pt x="38421" y="9453"/>
                  </a:cubicBezTo>
                  <a:lnTo>
                    <a:pt x="38725" y="9241"/>
                  </a:lnTo>
                  <a:cubicBezTo>
                    <a:pt x="38512" y="8937"/>
                    <a:pt x="38299" y="8602"/>
                    <a:pt x="38056" y="8298"/>
                  </a:cubicBezTo>
                  <a:close/>
                  <a:moveTo>
                    <a:pt x="3618" y="9332"/>
                  </a:moveTo>
                  <a:cubicBezTo>
                    <a:pt x="3405" y="9666"/>
                    <a:pt x="3192" y="9970"/>
                    <a:pt x="3010" y="10304"/>
                  </a:cubicBezTo>
                  <a:lnTo>
                    <a:pt x="3314" y="10487"/>
                  </a:lnTo>
                  <a:cubicBezTo>
                    <a:pt x="3526" y="10183"/>
                    <a:pt x="3709" y="9849"/>
                    <a:pt x="3922" y="9545"/>
                  </a:cubicBezTo>
                  <a:lnTo>
                    <a:pt x="3618" y="9332"/>
                  </a:lnTo>
                  <a:close/>
                  <a:moveTo>
                    <a:pt x="39363" y="10213"/>
                  </a:moveTo>
                  <a:lnTo>
                    <a:pt x="39029" y="10396"/>
                  </a:lnTo>
                  <a:cubicBezTo>
                    <a:pt x="39241" y="10730"/>
                    <a:pt x="39424" y="11064"/>
                    <a:pt x="39576" y="11368"/>
                  </a:cubicBezTo>
                  <a:lnTo>
                    <a:pt x="39940" y="11216"/>
                  </a:lnTo>
                  <a:cubicBezTo>
                    <a:pt x="39758" y="10882"/>
                    <a:pt x="39545" y="10548"/>
                    <a:pt x="39363" y="10213"/>
                  </a:cubicBezTo>
                  <a:close/>
                  <a:moveTo>
                    <a:pt x="2432" y="11308"/>
                  </a:moveTo>
                  <a:cubicBezTo>
                    <a:pt x="2250" y="11642"/>
                    <a:pt x="2098" y="12007"/>
                    <a:pt x="1915" y="12341"/>
                  </a:cubicBezTo>
                  <a:lnTo>
                    <a:pt x="2280" y="12493"/>
                  </a:lnTo>
                  <a:cubicBezTo>
                    <a:pt x="2432" y="12159"/>
                    <a:pt x="2584" y="11824"/>
                    <a:pt x="2767" y="11490"/>
                  </a:cubicBezTo>
                  <a:lnTo>
                    <a:pt x="2432" y="11308"/>
                  </a:lnTo>
                  <a:close/>
                  <a:moveTo>
                    <a:pt x="40427" y="12219"/>
                  </a:moveTo>
                  <a:lnTo>
                    <a:pt x="40092" y="12402"/>
                  </a:lnTo>
                  <a:cubicBezTo>
                    <a:pt x="40244" y="12736"/>
                    <a:pt x="40396" y="13070"/>
                    <a:pt x="40548" y="13435"/>
                  </a:cubicBezTo>
                  <a:lnTo>
                    <a:pt x="40883" y="13283"/>
                  </a:lnTo>
                  <a:cubicBezTo>
                    <a:pt x="40761" y="12918"/>
                    <a:pt x="40609" y="12584"/>
                    <a:pt x="40427" y="12219"/>
                  </a:cubicBezTo>
                  <a:close/>
                  <a:moveTo>
                    <a:pt x="1459" y="13405"/>
                  </a:moveTo>
                  <a:cubicBezTo>
                    <a:pt x="1338" y="13770"/>
                    <a:pt x="1186" y="14134"/>
                    <a:pt x="1064" y="14469"/>
                  </a:cubicBezTo>
                  <a:lnTo>
                    <a:pt x="1429" y="14590"/>
                  </a:lnTo>
                  <a:cubicBezTo>
                    <a:pt x="1551" y="14256"/>
                    <a:pt x="1672" y="13891"/>
                    <a:pt x="1824" y="13526"/>
                  </a:cubicBezTo>
                  <a:lnTo>
                    <a:pt x="1459" y="13405"/>
                  </a:lnTo>
                  <a:close/>
                  <a:moveTo>
                    <a:pt x="41308" y="14347"/>
                  </a:moveTo>
                  <a:lnTo>
                    <a:pt x="40944" y="14469"/>
                  </a:lnTo>
                  <a:cubicBezTo>
                    <a:pt x="41065" y="14833"/>
                    <a:pt x="41156" y="15198"/>
                    <a:pt x="41278" y="15563"/>
                  </a:cubicBezTo>
                  <a:lnTo>
                    <a:pt x="41643" y="15441"/>
                  </a:lnTo>
                  <a:cubicBezTo>
                    <a:pt x="41521" y="15107"/>
                    <a:pt x="41430" y="14712"/>
                    <a:pt x="41308" y="14347"/>
                  </a:cubicBezTo>
                  <a:close/>
                  <a:moveTo>
                    <a:pt x="730" y="15563"/>
                  </a:moveTo>
                  <a:cubicBezTo>
                    <a:pt x="639" y="15928"/>
                    <a:pt x="548" y="16323"/>
                    <a:pt x="456" y="16688"/>
                  </a:cubicBezTo>
                  <a:lnTo>
                    <a:pt x="852" y="16779"/>
                  </a:lnTo>
                  <a:cubicBezTo>
                    <a:pt x="912" y="16414"/>
                    <a:pt x="1004" y="16049"/>
                    <a:pt x="1095" y="15684"/>
                  </a:cubicBezTo>
                  <a:lnTo>
                    <a:pt x="730" y="15563"/>
                  </a:lnTo>
                  <a:close/>
                  <a:moveTo>
                    <a:pt x="41916" y="16566"/>
                  </a:moveTo>
                  <a:lnTo>
                    <a:pt x="41551" y="16657"/>
                  </a:lnTo>
                  <a:cubicBezTo>
                    <a:pt x="41612" y="17022"/>
                    <a:pt x="41703" y="17387"/>
                    <a:pt x="41764" y="17751"/>
                  </a:cubicBezTo>
                  <a:lnTo>
                    <a:pt x="42129" y="17691"/>
                  </a:lnTo>
                  <a:cubicBezTo>
                    <a:pt x="42068" y="17326"/>
                    <a:pt x="42007" y="16931"/>
                    <a:pt x="41916" y="16566"/>
                  </a:cubicBezTo>
                  <a:close/>
                  <a:moveTo>
                    <a:pt x="274" y="17812"/>
                  </a:moveTo>
                  <a:cubicBezTo>
                    <a:pt x="213" y="18207"/>
                    <a:pt x="152" y="18572"/>
                    <a:pt x="122" y="18967"/>
                  </a:cubicBezTo>
                  <a:lnTo>
                    <a:pt x="487" y="18998"/>
                  </a:lnTo>
                  <a:cubicBezTo>
                    <a:pt x="517" y="18633"/>
                    <a:pt x="578" y="18268"/>
                    <a:pt x="639" y="17873"/>
                  </a:cubicBezTo>
                  <a:lnTo>
                    <a:pt x="274" y="17812"/>
                  </a:lnTo>
                  <a:close/>
                  <a:moveTo>
                    <a:pt x="42281" y="18815"/>
                  </a:moveTo>
                  <a:lnTo>
                    <a:pt x="41916" y="18876"/>
                  </a:lnTo>
                  <a:cubicBezTo>
                    <a:pt x="41947" y="19241"/>
                    <a:pt x="41977" y="19636"/>
                    <a:pt x="42007" y="20001"/>
                  </a:cubicBezTo>
                  <a:lnTo>
                    <a:pt x="42402" y="19970"/>
                  </a:lnTo>
                  <a:cubicBezTo>
                    <a:pt x="42372" y="19606"/>
                    <a:pt x="42342" y="19210"/>
                    <a:pt x="42281" y="18815"/>
                  </a:cubicBezTo>
                  <a:close/>
                  <a:moveTo>
                    <a:pt x="0" y="20092"/>
                  </a:moveTo>
                  <a:cubicBezTo>
                    <a:pt x="0" y="20457"/>
                    <a:pt x="0" y="20852"/>
                    <a:pt x="0" y="21216"/>
                  </a:cubicBezTo>
                  <a:lnTo>
                    <a:pt x="0" y="21247"/>
                  </a:lnTo>
                  <a:lnTo>
                    <a:pt x="365" y="21247"/>
                  </a:lnTo>
                  <a:lnTo>
                    <a:pt x="365" y="21216"/>
                  </a:lnTo>
                  <a:cubicBezTo>
                    <a:pt x="365" y="20852"/>
                    <a:pt x="365" y="20487"/>
                    <a:pt x="396" y="20122"/>
                  </a:cubicBezTo>
                  <a:lnTo>
                    <a:pt x="0" y="20092"/>
                  </a:lnTo>
                  <a:close/>
                  <a:moveTo>
                    <a:pt x="42038" y="21125"/>
                  </a:moveTo>
                  <a:lnTo>
                    <a:pt x="42038" y="21216"/>
                  </a:lnTo>
                  <a:cubicBezTo>
                    <a:pt x="42038" y="21581"/>
                    <a:pt x="42038" y="21976"/>
                    <a:pt x="42007" y="22341"/>
                  </a:cubicBezTo>
                  <a:lnTo>
                    <a:pt x="42402" y="22371"/>
                  </a:lnTo>
                  <a:cubicBezTo>
                    <a:pt x="42402" y="21976"/>
                    <a:pt x="42433" y="21581"/>
                    <a:pt x="42433" y="21216"/>
                  </a:cubicBezTo>
                  <a:lnTo>
                    <a:pt x="42433" y="21125"/>
                  </a:lnTo>
                  <a:close/>
                  <a:moveTo>
                    <a:pt x="396" y="22371"/>
                  </a:moveTo>
                  <a:lnTo>
                    <a:pt x="31" y="22402"/>
                  </a:lnTo>
                  <a:cubicBezTo>
                    <a:pt x="31" y="22767"/>
                    <a:pt x="61" y="23162"/>
                    <a:pt x="122" y="23557"/>
                  </a:cubicBezTo>
                  <a:lnTo>
                    <a:pt x="487" y="23496"/>
                  </a:lnTo>
                  <a:cubicBezTo>
                    <a:pt x="456" y="23131"/>
                    <a:pt x="426" y="22767"/>
                    <a:pt x="396" y="22371"/>
                  </a:cubicBezTo>
                  <a:close/>
                  <a:moveTo>
                    <a:pt x="41916" y="23466"/>
                  </a:moveTo>
                  <a:cubicBezTo>
                    <a:pt x="41886" y="23830"/>
                    <a:pt x="41825" y="24195"/>
                    <a:pt x="41764" y="24590"/>
                  </a:cubicBezTo>
                  <a:lnTo>
                    <a:pt x="42159" y="24651"/>
                  </a:lnTo>
                  <a:cubicBezTo>
                    <a:pt x="42220" y="24256"/>
                    <a:pt x="42251" y="23891"/>
                    <a:pt x="42311" y="23496"/>
                  </a:cubicBezTo>
                  <a:lnTo>
                    <a:pt x="41916" y="23466"/>
                  </a:lnTo>
                  <a:close/>
                  <a:moveTo>
                    <a:pt x="639" y="24621"/>
                  </a:moveTo>
                  <a:lnTo>
                    <a:pt x="274" y="24682"/>
                  </a:lnTo>
                  <a:cubicBezTo>
                    <a:pt x="335" y="25046"/>
                    <a:pt x="396" y="25441"/>
                    <a:pt x="487" y="25806"/>
                  </a:cubicBezTo>
                  <a:lnTo>
                    <a:pt x="852" y="25745"/>
                  </a:lnTo>
                  <a:cubicBezTo>
                    <a:pt x="791" y="25350"/>
                    <a:pt x="700" y="24986"/>
                    <a:pt x="639" y="24621"/>
                  </a:cubicBezTo>
                  <a:close/>
                  <a:moveTo>
                    <a:pt x="41551" y="25685"/>
                  </a:moveTo>
                  <a:cubicBezTo>
                    <a:pt x="41491" y="26049"/>
                    <a:pt x="41399" y="26414"/>
                    <a:pt x="41278" y="26779"/>
                  </a:cubicBezTo>
                  <a:lnTo>
                    <a:pt x="41673" y="26870"/>
                  </a:lnTo>
                  <a:cubicBezTo>
                    <a:pt x="41764" y="26505"/>
                    <a:pt x="41855" y="26141"/>
                    <a:pt x="41947" y="25776"/>
                  </a:cubicBezTo>
                  <a:lnTo>
                    <a:pt x="41551" y="25685"/>
                  </a:lnTo>
                  <a:close/>
                  <a:moveTo>
                    <a:pt x="1125" y="26809"/>
                  </a:moveTo>
                  <a:lnTo>
                    <a:pt x="760" y="26931"/>
                  </a:lnTo>
                  <a:cubicBezTo>
                    <a:pt x="882" y="27296"/>
                    <a:pt x="973" y="27660"/>
                    <a:pt x="1095" y="28025"/>
                  </a:cubicBezTo>
                  <a:lnTo>
                    <a:pt x="1459" y="27903"/>
                  </a:lnTo>
                  <a:cubicBezTo>
                    <a:pt x="1338" y="27539"/>
                    <a:pt x="1247" y="27174"/>
                    <a:pt x="1125" y="26809"/>
                  </a:cubicBezTo>
                  <a:close/>
                  <a:moveTo>
                    <a:pt x="40974" y="27873"/>
                  </a:moveTo>
                  <a:cubicBezTo>
                    <a:pt x="40852" y="28207"/>
                    <a:pt x="40700" y="28572"/>
                    <a:pt x="40579" y="28907"/>
                  </a:cubicBezTo>
                  <a:lnTo>
                    <a:pt x="40913" y="29059"/>
                  </a:lnTo>
                  <a:cubicBezTo>
                    <a:pt x="41065" y="28694"/>
                    <a:pt x="41217" y="28329"/>
                    <a:pt x="41339" y="27995"/>
                  </a:cubicBezTo>
                  <a:lnTo>
                    <a:pt x="40974" y="27873"/>
                  </a:lnTo>
                  <a:close/>
                  <a:moveTo>
                    <a:pt x="1855" y="28967"/>
                  </a:moveTo>
                  <a:lnTo>
                    <a:pt x="1490" y="29089"/>
                  </a:lnTo>
                  <a:cubicBezTo>
                    <a:pt x="1642" y="29454"/>
                    <a:pt x="1794" y="29818"/>
                    <a:pt x="1946" y="30153"/>
                  </a:cubicBezTo>
                  <a:lnTo>
                    <a:pt x="2311" y="30001"/>
                  </a:lnTo>
                  <a:cubicBezTo>
                    <a:pt x="2159" y="29636"/>
                    <a:pt x="2007" y="29302"/>
                    <a:pt x="1855" y="28967"/>
                  </a:cubicBezTo>
                  <a:close/>
                  <a:moveTo>
                    <a:pt x="40123" y="29970"/>
                  </a:moveTo>
                  <a:cubicBezTo>
                    <a:pt x="39971" y="30305"/>
                    <a:pt x="39788" y="30639"/>
                    <a:pt x="39606" y="30973"/>
                  </a:cubicBezTo>
                  <a:lnTo>
                    <a:pt x="39940" y="31156"/>
                  </a:lnTo>
                  <a:cubicBezTo>
                    <a:pt x="40153" y="30821"/>
                    <a:pt x="40305" y="30457"/>
                    <a:pt x="40457" y="30122"/>
                  </a:cubicBezTo>
                  <a:lnTo>
                    <a:pt x="40123" y="29970"/>
                  </a:lnTo>
                  <a:close/>
                  <a:moveTo>
                    <a:pt x="2797" y="31004"/>
                  </a:moveTo>
                  <a:lnTo>
                    <a:pt x="2463" y="31186"/>
                  </a:lnTo>
                  <a:cubicBezTo>
                    <a:pt x="2645" y="31521"/>
                    <a:pt x="2827" y="31855"/>
                    <a:pt x="3040" y="32189"/>
                  </a:cubicBezTo>
                  <a:lnTo>
                    <a:pt x="3344" y="31977"/>
                  </a:lnTo>
                  <a:cubicBezTo>
                    <a:pt x="3162" y="31673"/>
                    <a:pt x="2979" y="31338"/>
                    <a:pt x="2797" y="31004"/>
                  </a:cubicBezTo>
                  <a:close/>
                  <a:moveTo>
                    <a:pt x="39059" y="31946"/>
                  </a:moveTo>
                  <a:cubicBezTo>
                    <a:pt x="38877" y="32280"/>
                    <a:pt x="38664" y="32584"/>
                    <a:pt x="38451" y="32919"/>
                  </a:cubicBezTo>
                  <a:lnTo>
                    <a:pt x="38755" y="33132"/>
                  </a:lnTo>
                  <a:cubicBezTo>
                    <a:pt x="38998" y="32797"/>
                    <a:pt x="39181" y="32463"/>
                    <a:pt x="39393" y="32159"/>
                  </a:cubicBezTo>
                  <a:lnTo>
                    <a:pt x="39059" y="31946"/>
                  </a:lnTo>
                  <a:close/>
                  <a:moveTo>
                    <a:pt x="3982" y="32919"/>
                  </a:moveTo>
                  <a:lnTo>
                    <a:pt x="3648" y="33132"/>
                  </a:lnTo>
                  <a:cubicBezTo>
                    <a:pt x="3861" y="33466"/>
                    <a:pt x="4104" y="33770"/>
                    <a:pt x="4317" y="34074"/>
                  </a:cubicBezTo>
                  <a:lnTo>
                    <a:pt x="4621" y="33831"/>
                  </a:lnTo>
                  <a:cubicBezTo>
                    <a:pt x="4408" y="33557"/>
                    <a:pt x="4195" y="33253"/>
                    <a:pt x="3982" y="32919"/>
                  </a:cubicBezTo>
                  <a:close/>
                  <a:moveTo>
                    <a:pt x="37813" y="33831"/>
                  </a:moveTo>
                  <a:cubicBezTo>
                    <a:pt x="37570" y="34104"/>
                    <a:pt x="37326" y="34408"/>
                    <a:pt x="37083" y="34712"/>
                  </a:cubicBezTo>
                  <a:lnTo>
                    <a:pt x="37387" y="34955"/>
                  </a:lnTo>
                  <a:cubicBezTo>
                    <a:pt x="37630" y="34651"/>
                    <a:pt x="37874" y="34347"/>
                    <a:pt x="38086" y="34043"/>
                  </a:cubicBezTo>
                  <a:lnTo>
                    <a:pt x="37813" y="33831"/>
                  </a:lnTo>
                  <a:close/>
                  <a:moveTo>
                    <a:pt x="5350" y="34712"/>
                  </a:moveTo>
                  <a:lnTo>
                    <a:pt x="5046" y="34955"/>
                  </a:lnTo>
                  <a:cubicBezTo>
                    <a:pt x="5289" y="35259"/>
                    <a:pt x="5563" y="35533"/>
                    <a:pt x="5806" y="35806"/>
                  </a:cubicBezTo>
                  <a:lnTo>
                    <a:pt x="6080" y="35563"/>
                  </a:lnTo>
                  <a:cubicBezTo>
                    <a:pt x="5836" y="35290"/>
                    <a:pt x="5593" y="35016"/>
                    <a:pt x="5350" y="34712"/>
                  </a:cubicBezTo>
                  <a:close/>
                  <a:moveTo>
                    <a:pt x="36323" y="35533"/>
                  </a:moveTo>
                  <a:cubicBezTo>
                    <a:pt x="36080" y="35806"/>
                    <a:pt x="35807" y="36080"/>
                    <a:pt x="35533" y="36323"/>
                  </a:cubicBezTo>
                  <a:lnTo>
                    <a:pt x="35807" y="36627"/>
                  </a:lnTo>
                  <a:cubicBezTo>
                    <a:pt x="36080" y="36353"/>
                    <a:pt x="36354" y="36080"/>
                    <a:pt x="36627" y="35806"/>
                  </a:cubicBezTo>
                  <a:lnTo>
                    <a:pt x="36323" y="35533"/>
                  </a:lnTo>
                  <a:close/>
                  <a:moveTo>
                    <a:pt x="6900" y="36353"/>
                  </a:moveTo>
                  <a:lnTo>
                    <a:pt x="6627" y="36627"/>
                  </a:lnTo>
                  <a:cubicBezTo>
                    <a:pt x="6900" y="36901"/>
                    <a:pt x="7204" y="37144"/>
                    <a:pt x="7478" y="37387"/>
                  </a:cubicBezTo>
                  <a:lnTo>
                    <a:pt x="7721" y="37113"/>
                  </a:lnTo>
                  <a:cubicBezTo>
                    <a:pt x="7447" y="36870"/>
                    <a:pt x="7174" y="36597"/>
                    <a:pt x="6900" y="36353"/>
                  </a:cubicBezTo>
                  <a:close/>
                  <a:moveTo>
                    <a:pt x="34682" y="37083"/>
                  </a:moveTo>
                  <a:cubicBezTo>
                    <a:pt x="34408" y="37326"/>
                    <a:pt x="34104" y="37569"/>
                    <a:pt x="33831" y="37782"/>
                  </a:cubicBezTo>
                  <a:lnTo>
                    <a:pt x="34044" y="38086"/>
                  </a:lnTo>
                  <a:cubicBezTo>
                    <a:pt x="34348" y="37873"/>
                    <a:pt x="34652" y="37630"/>
                    <a:pt x="34956" y="37387"/>
                  </a:cubicBezTo>
                  <a:lnTo>
                    <a:pt x="34682" y="37083"/>
                  </a:lnTo>
                  <a:close/>
                  <a:moveTo>
                    <a:pt x="8602" y="37812"/>
                  </a:moveTo>
                  <a:lnTo>
                    <a:pt x="8390" y="38116"/>
                  </a:lnTo>
                  <a:cubicBezTo>
                    <a:pt x="8694" y="38360"/>
                    <a:pt x="8998" y="38572"/>
                    <a:pt x="9302" y="38785"/>
                  </a:cubicBezTo>
                  <a:lnTo>
                    <a:pt x="9514" y="38481"/>
                  </a:lnTo>
                  <a:cubicBezTo>
                    <a:pt x="9210" y="38268"/>
                    <a:pt x="8906" y="38025"/>
                    <a:pt x="8602" y="37812"/>
                  </a:cubicBezTo>
                  <a:close/>
                  <a:moveTo>
                    <a:pt x="32919" y="38451"/>
                  </a:moveTo>
                  <a:cubicBezTo>
                    <a:pt x="32585" y="38664"/>
                    <a:pt x="32281" y="38876"/>
                    <a:pt x="31946" y="39059"/>
                  </a:cubicBezTo>
                  <a:lnTo>
                    <a:pt x="32159" y="39393"/>
                  </a:lnTo>
                  <a:cubicBezTo>
                    <a:pt x="32493" y="39180"/>
                    <a:pt x="32797" y="38998"/>
                    <a:pt x="33101" y="38785"/>
                  </a:cubicBezTo>
                  <a:lnTo>
                    <a:pt x="32919" y="38451"/>
                  </a:lnTo>
                  <a:close/>
                  <a:moveTo>
                    <a:pt x="10487" y="39089"/>
                  </a:moveTo>
                  <a:lnTo>
                    <a:pt x="10274" y="39393"/>
                  </a:lnTo>
                  <a:cubicBezTo>
                    <a:pt x="10609" y="39606"/>
                    <a:pt x="10943" y="39788"/>
                    <a:pt x="11277" y="39971"/>
                  </a:cubicBezTo>
                  <a:lnTo>
                    <a:pt x="11460" y="39636"/>
                  </a:lnTo>
                  <a:cubicBezTo>
                    <a:pt x="11125" y="39454"/>
                    <a:pt x="10791" y="39271"/>
                    <a:pt x="10487" y="39089"/>
                  </a:cubicBezTo>
                  <a:close/>
                  <a:moveTo>
                    <a:pt x="30974" y="39606"/>
                  </a:moveTo>
                  <a:cubicBezTo>
                    <a:pt x="30639" y="39788"/>
                    <a:pt x="30305" y="39971"/>
                    <a:pt x="29971" y="40123"/>
                  </a:cubicBezTo>
                  <a:lnTo>
                    <a:pt x="30123" y="40457"/>
                  </a:lnTo>
                  <a:cubicBezTo>
                    <a:pt x="30487" y="40305"/>
                    <a:pt x="30822" y="40123"/>
                    <a:pt x="31156" y="39940"/>
                  </a:cubicBezTo>
                  <a:lnTo>
                    <a:pt x="30974" y="39606"/>
                  </a:lnTo>
                  <a:close/>
                  <a:moveTo>
                    <a:pt x="12463" y="40153"/>
                  </a:moveTo>
                  <a:lnTo>
                    <a:pt x="12311" y="40487"/>
                  </a:lnTo>
                  <a:cubicBezTo>
                    <a:pt x="12676" y="40639"/>
                    <a:pt x="13010" y="40791"/>
                    <a:pt x="13375" y="40943"/>
                  </a:cubicBezTo>
                  <a:lnTo>
                    <a:pt x="13527" y="40578"/>
                  </a:lnTo>
                  <a:cubicBezTo>
                    <a:pt x="13162" y="40457"/>
                    <a:pt x="12827" y="40305"/>
                    <a:pt x="12463" y="40153"/>
                  </a:cubicBezTo>
                  <a:close/>
                  <a:moveTo>
                    <a:pt x="28937" y="40578"/>
                  </a:moveTo>
                  <a:cubicBezTo>
                    <a:pt x="28603" y="40700"/>
                    <a:pt x="28238" y="40822"/>
                    <a:pt x="27873" y="40943"/>
                  </a:cubicBezTo>
                  <a:lnTo>
                    <a:pt x="27995" y="41308"/>
                  </a:lnTo>
                  <a:cubicBezTo>
                    <a:pt x="28360" y="41186"/>
                    <a:pt x="28724" y="41065"/>
                    <a:pt x="29089" y="40913"/>
                  </a:cubicBezTo>
                  <a:lnTo>
                    <a:pt x="28937" y="40578"/>
                  </a:lnTo>
                  <a:close/>
                  <a:moveTo>
                    <a:pt x="14590" y="40974"/>
                  </a:moveTo>
                  <a:lnTo>
                    <a:pt x="14469" y="41338"/>
                  </a:lnTo>
                  <a:cubicBezTo>
                    <a:pt x="14803" y="41460"/>
                    <a:pt x="15198" y="41551"/>
                    <a:pt x="15563" y="41673"/>
                  </a:cubicBezTo>
                  <a:lnTo>
                    <a:pt x="15654" y="41308"/>
                  </a:lnTo>
                  <a:cubicBezTo>
                    <a:pt x="15290" y="41217"/>
                    <a:pt x="14925" y="41095"/>
                    <a:pt x="14590" y="40974"/>
                  </a:cubicBezTo>
                  <a:close/>
                  <a:moveTo>
                    <a:pt x="26810" y="41278"/>
                  </a:moveTo>
                  <a:cubicBezTo>
                    <a:pt x="26445" y="41399"/>
                    <a:pt x="26080" y="41490"/>
                    <a:pt x="25715" y="41551"/>
                  </a:cubicBezTo>
                  <a:lnTo>
                    <a:pt x="25776" y="41946"/>
                  </a:lnTo>
                  <a:cubicBezTo>
                    <a:pt x="26171" y="41855"/>
                    <a:pt x="26536" y="41764"/>
                    <a:pt x="26901" y="41642"/>
                  </a:cubicBezTo>
                  <a:lnTo>
                    <a:pt x="26810" y="41278"/>
                  </a:lnTo>
                  <a:close/>
                  <a:moveTo>
                    <a:pt x="16749" y="41582"/>
                  </a:moveTo>
                  <a:lnTo>
                    <a:pt x="16657" y="41946"/>
                  </a:lnTo>
                  <a:cubicBezTo>
                    <a:pt x="17052" y="42037"/>
                    <a:pt x="17417" y="42098"/>
                    <a:pt x="17782" y="42159"/>
                  </a:cubicBezTo>
                  <a:lnTo>
                    <a:pt x="17843" y="41794"/>
                  </a:lnTo>
                  <a:cubicBezTo>
                    <a:pt x="17478" y="41733"/>
                    <a:pt x="17113" y="41642"/>
                    <a:pt x="16749" y="41582"/>
                  </a:cubicBezTo>
                  <a:close/>
                  <a:moveTo>
                    <a:pt x="24591" y="41764"/>
                  </a:moveTo>
                  <a:cubicBezTo>
                    <a:pt x="24226" y="41825"/>
                    <a:pt x="23861" y="41885"/>
                    <a:pt x="23466" y="41916"/>
                  </a:cubicBezTo>
                  <a:lnTo>
                    <a:pt x="23527" y="42311"/>
                  </a:lnTo>
                  <a:cubicBezTo>
                    <a:pt x="23892" y="42250"/>
                    <a:pt x="24287" y="42220"/>
                    <a:pt x="24651" y="42159"/>
                  </a:cubicBezTo>
                  <a:lnTo>
                    <a:pt x="24591" y="41764"/>
                  </a:lnTo>
                  <a:close/>
                  <a:moveTo>
                    <a:pt x="18967" y="41946"/>
                  </a:moveTo>
                  <a:lnTo>
                    <a:pt x="18937" y="42311"/>
                  </a:lnTo>
                  <a:cubicBezTo>
                    <a:pt x="19302" y="42341"/>
                    <a:pt x="19697" y="42372"/>
                    <a:pt x="20092" y="42402"/>
                  </a:cubicBezTo>
                  <a:lnTo>
                    <a:pt x="20092" y="42007"/>
                  </a:lnTo>
                  <a:cubicBezTo>
                    <a:pt x="19727" y="42007"/>
                    <a:pt x="19363" y="41977"/>
                    <a:pt x="18967" y="41946"/>
                  </a:cubicBezTo>
                  <a:close/>
                  <a:moveTo>
                    <a:pt x="22372" y="42007"/>
                  </a:moveTo>
                  <a:cubicBezTo>
                    <a:pt x="21977" y="42037"/>
                    <a:pt x="21612" y="42037"/>
                    <a:pt x="21217" y="42037"/>
                  </a:cubicBezTo>
                  <a:lnTo>
                    <a:pt x="21217" y="42433"/>
                  </a:lnTo>
                  <a:cubicBezTo>
                    <a:pt x="21612" y="42433"/>
                    <a:pt x="22007" y="42433"/>
                    <a:pt x="22372" y="42402"/>
                  </a:cubicBezTo>
                  <a:lnTo>
                    <a:pt x="22372" y="4200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4" name="Google Shape;674;p40"/>
          <p:cNvSpPr/>
          <p:nvPr/>
        </p:nvSpPr>
        <p:spPr>
          <a:xfrm>
            <a:off x="7838394" y="-1095166"/>
            <a:ext cx="1801637" cy="1806105"/>
          </a:xfrm>
          <a:custGeom>
            <a:avLst/>
            <a:gdLst/>
            <a:ahLst/>
            <a:cxnLst/>
            <a:rect l="l" t="t" r="r" b="b"/>
            <a:pathLst>
              <a:path w="28543" h="28543" extrusionOk="0">
                <a:moveTo>
                  <a:pt x="14287" y="6505"/>
                </a:moveTo>
                <a:cubicBezTo>
                  <a:pt x="18542" y="6505"/>
                  <a:pt x="22038" y="10001"/>
                  <a:pt x="22038" y="14256"/>
                </a:cubicBezTo>
                <a:cubicBezTo>
                  <a:pt x="22038" y="18542"/>
                  <a:pt x="18542" y="22038"/>
                  <a:pt x="14287" y="22038"/>
                </a:cubicBezTo>
                <a:cubicBezTo>
                  <a:pt x="10001" y="22038"/>
                  <a:pt x="6506" y="18542"/>
                  <a:pt x="6506" y="14256"/>
                </a:cubicBezTo>
                <a:cubicBezTo>
                  <a:pt x="6506" y="10001"/>
                  <a:pt x="10001" y="6505"/>
                  <a:pt x="14287" y="6505"/>
                </a:cubicBezTo>
                <a:close/>
                <a:moveTo>
                  <a:pt x="14287" y="6141"/>
                </a:moveTo>
                <a:cubicBezTo>
                  <a:pt x="9788" y="6141"/>
                  <a:pt x="6141" y="9788"/>
                  <a:pt x="6141" y="14287"/>
                </a:cubicBezTo>
                <a:cubicBezTo>
                  <a:pt x="6141" y="18755"/>
                  <a:pt x="9788" y="22402"/>
                  <a:pt x="14287" y="22402"/>
                </a:cubicBezTo>
                <a:cubicBezTo>
                  <a:pt x="18755" y="22402"/>
                  <a:pt x="22403" y="18755"/>
                  <a:pt x="22403" y="14287"/>
                </a:cubicBezTo>
                <a:cubicBezTo>
                  <a:pt x="22403" y="9788"/>
                  <a:pt x="18755" y="6141"/>
                  <a:pt x="14287" y="6141"/>
                </a:cubicBezTo>
                <a:close/>
                <a:moveTo>
                  <a:pt x="15381" y="366"/>
                </a:moveTo>
                <a:lnTo>
                  <a:pt x="15746" y="3040"/>
                </a:lnTo>
                <a:lnTo>
                  <a:pt x="15868" y="3071"/>
                </a:lnTo>
                <a:cubicBezTo>
                  <a:pt x="16871" y="3192"/>
                  <a:pt x="17843" y="3466"/>
                  <a:pt x="18694" y="3831"/>
                </a:cubicBezTo>
                <a:lnTo>
                  <a:pt x="18846" y="3891"/>
                </a:lnTo>
                <a:lnTo>
                  <a:pt x="20518" y="1794"/>
                </a:lnTo>
                <a:lnTo>
                  <a:pt x="22372" y="2919"/>
                </a:lnTo>
                <a:lnTo>
                  <a:pt x="21308" y="5381"/>
                </a:lnTo>
                <a:lnTo>
                  <a:pt x="21430" y="5472"/>
                </a:lnTo>
                <a:cubicBezTo>
                  <a:pt x="22007" y="5958"/>
                  <a:pt x="22524" y="6475"/>
                  <a:pt x="23011" y="7022"/>
                </a:cubicBezTo>
                <a:lnTo>
                  <a:pt x="23102" y="7144"/>
                </a:lnTo>
                <a:lnTo>
                  <a:pt x="25533" y="6049"/>
                </a:lnTo>
                <a:lnTo>
                  <a:pt x="26688" y="7934"/>
                </a:lnTo>
                <a:lnTo>
                  <a:pt x="24622" y="9606"/>
                </a:lnTo>
                <a:lnTo>
                  <a:pt x="24682" y="9758"/>
                </a:lnTo>
                <a:cubicBezTo>
                  <a:pt x="25077" y="10670"/>
                  <a:pt x="25351" y="11642"/>
                  <a:pt x="25503" y="12676"/>
                </a:cubicBezTo>
                <a:lnTo>
                  <a:pt x="25503" y="12828"/>
                </a:lnTo>
                <a:lnTo>
                  <a:pt x="28178" y="13192"/>
                </a:lnTo>
                <a:lnTo>
                  <a:pt x="28178" y="15381"/>
                </a:lnTo>
                <a:lnTo>
                  <a:pt x="25503" y="15746"/>
                </a:lnTo>
                <a:lnTo>
                  <a:pt x="25473" y="15867"/>
                </a:lnTo>
                <a:cubicBezTo>
                  <a:pt x="25351" y="16870"/>
                  <a:pt x="25077" y="17843"/>
                  <a:pt x="24713" y="18694"/>
                </a:cubicBezTo>
                <a:lnTo>
                  <a:pt x="24652" y="18846"/>
                </a:lnTo>
                <a:lnTo>
                  <a:pt x="26749" y="20487"/>
                </a:lnTo>
                <a:lnTo>
                  <a:pt x="25625" y="22372"/>
                </a:lnTo>
                <a:lnTo>
                  <a:pt x="23163" y="21308"/>
                </a:lnTo>
                <a:lnTo>
                  <a:pt x="23071" y="21430"/>
                </a:lnTo>
                <a:cubicBezTo>
                  <a:pt x="22615" y="22007"/>
                  <a:pt x="22068" y="22524"/>
                  <a:pt x="21521" y="23010"/>
                </a:cubicBezTo>
                <a:lnTo>
                  <a:pt x="21400" y="23101"/>
                </a:lnTo>
                <a:lnTo>
                  <a:pt x="22494" y="25533"/>
                </a:lnTo>
                <a:lnTo>
                  <a:pt x="20640" y="26688"/>
                </a:lnTo>
                <a:lnTo>
                  <a:pt x="18938" y="24591"/>
                </a:lnTo>
                <a:lnTo>
                  <a:pt x="18786" y="24652"/>
                </a:lnTo>
                <a:cubicBezTo>
                  <a:pt x="17904" y="25047"/>
                  <a:pt x="16901" y="25351"/>
                  <a:pt x="15868" y="25472"/>
                </a:cubicBezTo>
                <a:lnTo>
                  <a:pt x="15716" y="25503"/>
                </a:lnTo>
                <a:lnTo>
                  <a:pt x="15381" y="28177"/>
                </a:lnTo>
                <a:lnTo>
                  <a:pt x="13193" y="28177"/>
                </a:lnTo>
                <a:lnTo>
                  <a:pt x="12798" y="25503"/>
                </a:lnTo>
                <a:lnTo>
                  <a:pt x="12676" y="25472"/>
                </a:lnTo>
                <a:cubicBezTo>
                  <a:pt x="11673" y="25320"/>
                  <a:pt x="10700" y="25077"/>
                  <a:pt x="9849" y="24712"/>
                </a:cubicBezTo>
                <a:lnTo>
                  <a:pt x="9697" y="24652"/>
                </a:lnTo>
                <a:lnTo>
                  <a:pt x="8056" y="26718"/>
                </a:lnTo>
                <a:lnTo>
                  <a:pt x="6171" y="25594"/>
                </a:lnTo>
                <a:lnTo>
                  <a:pt x="7235" y="23162"/>
                </a:lnTo>
                <a:lnTo>
                  <a:pt x="7114" y="23071"/>
                </a:lnTo>
                <a:cubicBezTo>
                  <a:pt x="6536" y="22585"/>
                  <a:pt x="6019" y="22068"/>
                  <a:pt x="5533" y="21521"/>
                </a:cubicBezTo>
                <a:lnTo>
                  <a:pt x="5442" y="21399"/>
                </a:lnTo>
                <a:lnTo>
                  <a:pt x="3010" y="22493"/>
                </a:lnTo>
                <a:lnTo>
                  <a:pt x="1855" y="20609"/>
                </a:lnTo>
                <a:lnTo>
                  <a:pt x="3952" y="18937"/>
                </a:lnTo>
                <a:lnTo>
                  <a:pt x="3892" y="18785"/>
                </a:lnTo>
                <a:cubicBezTo>
                  <a:pt x="3496" y="17873"/>
                  <a:pt x="3193" y="16901"/>
                  <a:pt x="3071" y="15867"/>
                </a:cubicBezTo>
                <a:lnTo>
                  <a:pt x="3041" y="15715"/>
                </a:lnTo>
                <a:lnTo>
                  <a:pt x="396" y="15351"/>
                </a:lnTo>
                <a:lnTo>
                  <a:pt x="396" y="13162"/>
                </a:lnTo>
                <a:lnTo>
                  <a:pt x="3041" y="12828"/>
                </a:lnTo>
                <a:lnTo>
                  <a:pt x="3071" y="12676"/>
                </a:lnTo>
                <a:cubicBezTo>
                  <a:pt x="3193" y="11673"/>
                  <a:pt x="3466" y="10700"/>
                  <a:pt x="3831" y="9849"/>
                </a:cubicBezTo>
                <a:lnTo>
                  <a:pt x="3892" y="9697"/>
                </a:lnTo>
                <a:lnTo>
                  <a:pt x="1794" y="8056"/>
                </a:lnTo>
                <a:lnTo>
                  <a:pt x="2919" y="6171"/>
                </a:lnTo>
                <a:lnTo>
                  <a:pt x="5381" y="7235"/>
                </a:lnTo>
                <a:lnTo>
                  <a:pt x="5472" y="7113"/>
                </a:lnTo>
                <a:cubicBezTo>
                  <a:pt x="5959" y="6536"/>
                  <a:pt x="6475" y="6019"/>
                  <a:pt x="7022" y="5533"/>
                </a:cubicBezTo>
                <a:lnTo>
                  <a:pt x="7144" y="5442"/>
                </a:lnTo>
                <a:lnTo>
                  <a:pt x="6050" y="3010"/>
                </a:lnTo>
                <a:lnTo>
                  <a:pt x="7934" y="1855"/>
                </a:lnTo>
                <a:lnTo>
                  <a:pt x="9606" y="3952"/>
                </a:lnTo>
                <a:lnTo>
                  <a:pt x="9758" y="3891"/>
                </a:lnTo>
                <a:cubicBezTo>
                  <a:pt x="10670" y="3496"/>
                  <a:pt x="11643" y="3192"/>
                  <a:pt x="12676" y="3071"/>
                </a:cubicBezTo>
                <a:lnTo>
                  <a:pt x="12828" y="3040"/>
                </a:lnTo>
                <a:lnTo>
                  <a:pt x="13193" y="366"/>
                </a:lnTo>
                <a:close/>
                <a:moveTo>
                  <a:pt x="12858" y="1"/>
                </a:moveTo>
                <a:lnTo>
                  <a:pt x="12494" y="2706"/>
                </a:lnTo>
                <a:cubicBezTo>
                  <a:pt x="11521" y="2858"/>
                  <a:pt x="10579" y="3101"/>
                  <a:pt x="9728" y="3496"/>
                </a:cubicBezTo>
                <a:lnTo>
                  <a:pt x="7995" y="1369"/>
                </a:lnTo>
                <a:lnTo>
                  <a:pt x="5594" y="2858"/>
                </a:lnTo>
                <a:lnTo>
                  <a:pt x="6688" y="5350"/>
                </a:lnTo>
                <a:cubicBezTo>
                  <a:pt x="6171" y="5776"/>
                  <a:pt x="5715" y="6262"/>
                  <a:pt x="5290" y="6779"/>
                </a:cubicBezTo>
                <a:lnTo>
                  <a:pt x="2767" y="5685"/>
                </a:lnTo>
                <a:lnTo>
                  <a:pt x="1308" y="8147"/>
                </a:lnTo>
                <a:lnTo>
                  <a:pt x="3436" y="9849"/>
                </a:lnTo>
                <a:cubicBezTo>
                  <a:pt x="3101" y="10670"/>
                  <a:pt x="2858" y="11551"/>
                  <a:pt x="2706" y="12493"/>
                </a:cubicBezTo>
                <a:lnTo>
                  <a:pt x="1" y="12858"/>
                </a:lnTo>
                <a:lnTo>
                  <a:pt x="1" y="15685"/>
                </a:lnTo>
                <a:lnTo>
                  <a:pt x="2706" y="16050"/>
                </a:lnTo>
                <a:cubicBezTo>
                  <a:pt x="2858" y="17022"/>
                  <a:pt x="3132" y="17934"/>
                  <a:pt x="3496" y="18816"/>
                </a:cubicBezTo>
                <a:lnTo>
                  <a:pt x="1369" y="20548"/>
                </a:lnTo>
                <a:lnTo>
                  <a:pt x="2858" y="22949"/>
                </a:lnTo>
                <a:lnTo>
                  <a:pt x="5351" y="21855"/>
                </a:lnTo>
                <a:cubicBezTo>
                  <a:pt x="5776" y="22372"/>
                  <a:pt x="6263" y="22828"/>
                  <a:pt x="6779" y="23253"/>
                </a:cubicBezTo>
                <a:lnTo>
                  <a:pt x="5685" y="25776"/>
                </a:lnTo>
                <a:lnTo>
                  <a:pt x="8147" y="27235"/>
                </a:lnTo>
                <a:lnTo>
                  <a:pt x="9849" y="25108"/>
                </a:lnTo>
                <a:cubicBezTo>
                  <a:pt x="10670" y="25442"/>
                  <a:pt x="11551" y="25685"/>
                  <a:pt x="12494" y="25837"/>
                </a:cubicBezTo>
                <a:lnTo>
                  <a:pt x="12858" y="28542"/>
                </a:lnTo>
                <a:lnTo>
                  <a:pt x="15685" y="28542"/>
                </a:lnTo>
                <a:lnTo>
                  <a:pt x="16050" y="25837"/>
                </a:lnTo>
                <a:cubicBezTo>
                  <a:pt x="17023" y="25685"/>
                  <a:pt x="17934" y="25442"/>
                  <a:pt x="18816" y="25077"/>
                </a:cubicBezTo>
                <a:lnTo>
                  <a:pt x="20518" y="27174"/>
                </a:lnTo>
                <a:lnTo>
                  <a:pt x="22950" y="25685"/>
                </a:lnTo>
                <a:lnTo>
                  <a:pt x="21856" y="23193"/>
                </a:lnTo>
                <a:cubicBezTo>
                  <a:pt x="22342" y="22767"/>
                  <a:pt x="22828" y="22281"/>
                  <a:pt x="23254" y="21764"/>
                </a:cubicBezTo>
                <a:lnTo>
                  <a:pt x="25746" y="22858"/>
                </a:lnTo>
                <a:lnTo>
                  <a:pt x="27236" y="20427"/>
                </a:lnTo>
                <a:lnTo>
                  <a:pt x="25108" y="18724"/>
                </a:lnTo>
                <a:cubicBezTo>
                  <a:pt x="25442" y="17904"/>
                  <a:pt x="25685" y="16992"/>
                  <a:pt x="25837" y="16080"/>
                </a:cubicBezTo>
                <a:lnTo>
                  <a:pt x="28543" y="15685"/>
                </a:lnTo>
                <a:lnTo>
                  <a:pt x="28543" y="12858"/>
                </a:lnTo>
                <a:lnTo>
                  <a:pt x="25837" y="12493"/>
                </a:lnTo>
                <a:cubicBezTo>
                  <a:pt x="25685" y="11521"/>
                  <a:pt x="25412" y="10609"/>
                  <a:pt x="25047" y="9727"/>
                </a:cubicBezTo>
                <a:lnTo>
                  <a:pt x="27175" y="7995"/>
                </a:lnTo>
                <a:lnTo>
                  <a:pt x="25685" y="5594"/>
                </a:lnTo>
                <a:lnTo>
                  <a:pt x="23193" y="6688"/>
                </a:lnTo>
                <a:cubicBezTo>
                  <a:pt x="22767" y="6171"/>
                  <a:pt x="22281" y="5715"/>
                  <a:pt x="21764" y="5290"/>
                </a:cubicBezTo>
                <a:lnTo>
                  <a:pt x="22859" y="2797"/>
                </a:lnTo>
                <a:lnTo>
                  <a:pt x="20397" y="1308"/>
                </a:lnTo>
                <a:lnTo>
                  <a:pt x="18694" y="3435"/>
                </a:lnTo>
                <a:cubicBezTo>
                  <a:pt x="17874" y="3101"/>
                  <a:pt x="16992" y="2858"/>
                  <a:pt x="16050" y="2706"/>
                </a:cubicBezTo>
                <a:lnTo>
                  <a:pt x="156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6126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56931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6475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7712" y="1681163"/>
            <a:ext cx="5145027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7712" y="2505075"/>
            <a:ext cx="5145027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776300" y="6739571"/>
            <a:ext cx="1795746" cy="15369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marL="0" marR="0" lvl="0" indent="0" algn="l" defTabSz="91293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  <a:hlinkClick r:id="rId2"/>
              </a:rPr>
              <a:t>模板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http://www.1ppt.com/moban/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 </a:t>
            </a:r>
            <a:endParaRPr kumimoji="0" lang="en-US" altLang="zh-CN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595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5554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913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226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3200"/>
            </a:lvl1pPr>
            <a:lvl2pPr marL="456468" indent="0">
              <a:buNone/>
              <a:defRPr sz="2800"/>
            </a:lvl2pPr>
            <a:lvl3pPr marL="912937" indent="0">
              <a:buNone/>
              <a:defRPr sz="2400"/>
            </a:lvl3pPr>
            <a:lvl4pPr marL="1369405" indent="0">
              <a:buNone/>
              <a:defRPr sz="2000"/>
            </a:lvl4pPr>
            <a:lvl5pPr marL="1825874" indent="0">
              <a:buNone/>
              <a:defRPr sz="2000"/>
            </a:lvl5pPr>
            <a:lvl6pPr marL="2282342" indent="0">
              <a:buNone/>
              <a:defRPr sz="2000"/>
            </a:lvl6pPr>
            <a:lvl7pPr marL="2738811" indent="0">
              <a:buNone/>
              <a:defRPr sz="2000"/>
            </a:lvl7pPr>
            <a:lvl8pPr marL="3195279" indent="0">
              <a:buNone/>
              <a:defRPr sz="2000"/>
            </a:lvl8pPr>
            <a:lvl9pPr marL="365174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52782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84805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03316" y="365126"/>
            <a:ext cx="262239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365126"/>
            <a:ext cx="771516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2250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  <a:prstGeom prst="rect">
            <a:avLst/>
          </a:prstGeom>
        </p:spPr>
        <p:txBody>
          <a:bodyPr lIns="121725" tIns="60862" rIns="121725" bIns="60862"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0230" y="3602037"/>
            <a:ext cx="9121379" cy="1655763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 algn="ctr">
              <a:buNone/>
              <a:defRPr sz="2400"/>
            </a:lvl1pPr>
            <a:lvl2pPr marL="456468" indent="0" algn="ctr">
              <a:buNone/>
              <a:defRPr sz="2000"/>
            </a:lvl2pPr>
            <a:lvl3pPr marL="912937" indent="0" algn="ctr">
              <a:buNone/>
              <a:defRPr sz="1800"/>
            </a:lvl3pPr>
            <a:lvl4pPr marL="1369405" indent="0" algn="ctr">
              <a:buNone/>
              <a:defRPr sz="1600"/>
            </a:lvl4pPr>
            <a:lvl5pPr marL="1825874" indent="0" algn="ctr">
              <a:buNone/>
              <a:defRPr sz="1600"/>
            </a:lvl5pPr>
            <a:lvl6pPr marL="2282342" indent="0" algn="ctr">
              <a:buNone/>
              <a:defRPr sz="1600"/>
            </a:lvl6pPr>
            <a:lvl7pPr marL="2738811" indent="0" algn="ctr">
              <a:buNone/>
              <a:defRPr sz="1600"/>
            </a:lvl7pPr>
            <a:lvl8pPr marL="3195279" indent="0" algn="ctr">
              <a:buNone/>
              <a:defRPr sz="1600"/>
            </a:lvl8pPr>
            <a:lvl9pPr marL="3651748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6744630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99863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fld id="{088C3299-2A5E-4F94-83AC-D5FE562BBD15}" type="datetimeFigureOut">
              <a:rPr lang="zh-CN" altLang="en-US" smtClean="0"/>
              <a:t>2021/10/30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fld id="{C7C28809-837E-4872-BF1F-BB54BDA765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13849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793" y="1709740"/>
            <a:ext cx="10489585" cy="2852737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9793" y="4589464"/>
            <a:ext cx="10489585" cy="1500187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4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9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4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88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1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1866495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6126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56931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4544250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7712" y="1681163"/>
            <a:ext cx="5145027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7712" y="2505075"/>
            <a:ext cx="5145027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776300" y="6739571"/>
            <a:ext cx="1795746" cy="15369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lnSpc>
                <a:spcPct val="200000"/>
              </a:lnSpc>
              <a:buClrTx/>
              <a:buFontTx/>
              <a:buNone/>
              <a:defRPr/>
            </a:pPr>
            <a:r>
              <a:rPr lang="en-US" altLang="zh-CN" sz="100" kern="1200" dirty="0">
                <a:solidFill>
                  <a:prstClr val="black"/>
                </a:solidFill>
                <a:latin typeface="微软雅黑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kern="1200" dirty="0">
                <a:solidFill>
                  <a:prstClr val="black"/>
                </a:solidFill>
                <a:latin typeface="微软雅黑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kern="1200" dirty="0">
                <a:solidFill>
                  <a:prstClr val="black"/>
                </a:solidFill>
                <a:latin typeface="微软雅黑"/>
                <a:ea typeface="微软雅黑" panose="020B0503020204020204" pitchFamily="34" charset="-122"/>
              </a:rPr>
              <a:t> </a:t>
            </a:r>
            <a:r>
              <a:rPr lang="en-US" altLang="zh-CN" sz="100" kern="1200" dirty="0">
                <a:solidFill>
                  <a:prstClr val="black"/>
                </a:solidFill>
                <a:latin typeface="微软雅黑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kern="1200" dirty="0">
                <a:solidFill>
                  <a:prstClr val="black"/>
                </a:solidFill>
                <a:latin typeface="微软雅黑"/>
                <a:ea typeface="微软雅黑" panose="020B0503020204020204" pitchFamily="34" charset="-122"/>
              </a:rPr>
              <a:t> </a:t>
            </a:r>
            <a:endParaRPr lang="en-US" altLang="zh-CN" sz="100" kern="1200" dirty="0">
              <a:solidFill>
                <a:prstClr val="black"/>
              </a:solidFill>
              <a:latin typeface="微软雅黑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01514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1587511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6141107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8422345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457200"/>
            <a:ext cx="3922509" cy="1600200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70365" y="987426"/>
            <a:ext cx="6156930" cy="4873625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3200"/>
            </a:lvl1pPr>
            <a:lvl2pPr marL="456468" indent="0">
              <a:buNone/>
              <a:defRPr sz="2800"/>
            </a:lvl2pPr>
            <a:lvl3pPr marL="912937" indent="0">
              <a:buNone/>
              <a:defRPr sz="2400"/>
            </a:lvl3pPr>
            <a:lvl4pPr marL="1369405" indent="0">
              <a:buNone/>
              <a:defRPr sz="2000"/>
            </a:lvl4pPr>
            <a:lvl5pPr marL="1825874" indent="0">
              <a:buNone/>
              <a:defRPr sz="2000"/>
            </a:lvl5pPr>
            <a:lvl6pPr marL="2282342" indent="0">
              <a:buNone/>
              <a:defRPr sz="2000"/>
            </a:lvl6pPr>
            <a:lvl7pPr marL="2738811" indent="0">
              <a:buNone/>
              <a:defRPr sz="2000"/>
            </a:lvl7pPr>
            <a:lvl8pPr marL="3195279" indent="0">
              <a:buNone/>
              <a:defRPr sz="2000"/>
            </a:lvl8pPr>
            <a:lvl9pPr marL="3651748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7711" y="2057401"/>
            <a:ext cx="3922509" cy="3811588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1600"/>
            </a:lvl1pPr>
            <a:lvl2pPr marL="456468" indent="0">
              <a:buNone/>
              <a:defRPr sz="1400"/>
            </a:lvl2pPr>
            <a:lvl3pPr marL="912937" indent="0">
              <a:buNone/>
              <a:defRPr sz="1200"/>
            </a:lvl3pPr>
            <a:lvl4pPr marL="1369405" indent="0">
              <a:buNone/>
              <a:defRPr sz="1000"/>
            </a:lvl4pPr>
            <a:lvl5pPr marL="1825874" indent="0">
              <a:buNone/>
              <a:defRPr sz="1000"/>
            </a:lvl5pPr>
            <a:lvl6pPr marL="2282342" indent="0">
              <a:buNone/>
              <a:defRPr sz="1000"/>
            </a:lvl6pPr>
            <a:lvl7pPr marL="2738811" indent="0">
              <a:buNone/>
              <a:defRPr sz="1000"/>
            </a:lvl7pPr>
            <a:lvl8pPr marL="3195279" indent="0">
              <a:buNone/>
              <a:defRPr sz="1000"/>
            </a:lvl8pPr>
            <a:lvl9pPr marL="3651748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7487747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677768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03316" y="365126"/>
            <a:ext cx="262239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6127" y="365126"/>
            <a:ext cx="7715166" cy="5811839"/>
          </a:xfrm>
          <a:prstGeom prst="rect">
            <a:avLst/>
          </a:prstGeom>
        </p:spPr>
        <p:txBody>
          <a:bodyPr vert="eaVert"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0080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0230" y="1122363"/>
            <a:ext cx="9121379" cy="2387600"/>
          </a:xfrm>
          <a:prstGeom prst="rect">
            <a:avLst/>
          </a:prstGeom>
        </p:spPr>
        <p:txBody>
          <a:bodyPr lIns="121725" tIns="60862" rIns="121725" bIns="60862"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0230" y="3602037"/>
            <a:ext cx="9121379" cy="1655763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 algn="ctr">
              <a:buNone/>
              <a:defRPr sz="2400"/>
            </a:lvl1pPr>
            <a:lvl2pPr marL="456468" indent="0" algn="ctr">
              <a:buNone/>
              <a:defRPr sz="2000"/>
            </a:lvl2pPr>
            <a:lvl3pPr marL="912937" indent="0" algn="ctr">
              <a:buNone/>
              <a:defRPr sz="1800"/>
            </a:lvl3pPr>
            <a:lvl4pPr marL="1369405" indent="0" algn="ctr">
              <a:buNone/>
              <a:defRPr sz="1600"/>
            </a:lvl4pPr>
            <a:lvl5pPr marL="1825874" indent="0" algn="ctr">
              <a:buNone/>
              <a:defRPr sz="1600"/>
            </a:lvl5pPr>
            <a:lvl6pPr marL="2282342" indent="0" algn="ctr">
              <a:buNone/>
              <a:defRPr sz="1600"/>
            </a:lvl6pPr>
            <a:lvl7pPr marL="2738811" indent="0" algn="ctr">
              <a:buNone/>
              <a:defRPr sz="1600"/>
            </a:lvl7pPr>
            <a:lvl8pPr marL="3195279" indent="0" algn="ctr">
              <a:buNone/>
              <a:defRPr sz="1600"/>
            </a:lvl8pPr>
            <a:lvl9pPr marL="3651748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6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6127" y="1825625"/>
            <a:ext cx="10489585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60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793" y="1709740"/>
            <a:ext cx="10489585" cy="2852737"/>
          </a:xfrm>
          <a:prstGeom prst="rect">
            <a:avLst/>
          </a:prstGeom>
        </p:spPr>
        <p:txBody>
          <a:bodyPr lIns="121725" tIns="60862" rIns="121725" bIns="60862"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29793" y="4589464"/>
            <a:ext cx="10489585" cy="1500187"/>
          </a:xfrm>
          <a:prstGeom prst="rect">
            <a:avLst/>
          </a:prstGeom>
        </p:spPr>
        <p:txBody>
          <a:bodyPr lIns="121725" tIns="60862" rIns="121725" bIns="60862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4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9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694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8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23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88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5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17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58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6127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6126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56931" y="1825625"/>
            <a:ext cx="5168781" cy="4351339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880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7711" y="365125"/>
            <a:ext cx="10489585" cy="1325563"/>
          </a:xfrm>
          <a:prstGeom prst="rect">
            <a:avLst/>
          </a:prstGeom>
        </p:spPr>
        <p:txBody>
          <a:bodyPr lIns="121725" tIns="60862" rIns="121725" bIns="6086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7712" y="1681163"/>
            <a:ext cx="5145027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7712" y="2505075"/>
            <a:ext cx="5145027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56931" y="1681163"/>
            <a:ext cx="5170365" cy="823912"/>
          </a:xfrm>
          <a:prstGeom prst="rect">
            <a:avLst/>
          </a:prstGeom>
        </p:spPr>
        <p:txBody>
          <a:bodyPr lIns="121725" tIns="60862" rIns="121725" bIns="60862" anchor="b"/>
          <a:lstStyle>
            <a:lvl1pPr marL="0" indent="0">
              <a:buNone/>
              <a:defRPr sz="2400" b="1"/>
            </a:lvl1pPr>
            <a:lvl2pPr marL="456468" indent="0">
              <a:buNone/>
              <a:defRPr sz="2000" b="1"/>
            </a:lvl2pPr>
            <a:lvl3pPr marL="912937" indent="0">
              <a:buNone/>
              <a:defRPr sz="1800" b="1"/>
            </a:lvl3pPr>
            <a:lvl4pPr marL="1369405" indent="0">
              <a:buNone/>
              <a:defRPr sz="1600" b="1"/>
            </a:lvl4pPr>
            <a:lvl5pPr marL="1825874" indent="0">
              <a:buNone/>
              <a:defRPr sz="1600" b="1"/>
            </a:lvl5pPr>
            <a:lvl6pPr marL="2282342" indent="0">
              <a:buNone/>
              <a:defRPr sz="1600" b="1"/>
            </a:lvl6pPr>
            <a:lvl7pPr marL="2738811" indent="0">
              <a:buNone/>
              <a:defRPr sz="1600" b="1"/>
            </a:lvl7pPr>
            <a:lvl8pPr marL="3195279" indent="0">
              <a:buNone/>
              <a:defRPr sz="1600" b="1"/>
            </a:lvl8pPr>
            <a:lvl9pPr marL="3651748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56931" y="2505075"/>
            <a:ext cx="5170365" cy="3684588"/>
          </a:xfrm>
          <a:prstGeom prst="rect">
            <a:avLst/>
          </a:prstGeom>
        </p:spPr>
        <p:txBody>
          <a:bodyPr lIns="121725" tIns="60862" rIns="121725" bIns="60862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6126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088C3299-2A5E-4F94-83AC-D5FE562BBD15}" type="datetimeFigureOut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2021/10/30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28609" y="6356351"/>
            <a:ext cx="4104620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589298" y="6356351"/>
            <a:ext cx="2736414" cy="365125"/>
          </a:xfrm>
          <a:prstGeom prst="rect">
            <a:avLst/>
          </a:prstGeom>
        </p:spPr>
        <p:txBody>
          <a:bodyPr lIns="121725" tIns="60862" rIns="121725" bIns="60862"/>
          <a:lstStyle/>
          <a:p>
            <a:pPr defTabSz="912937">
              <a:buClrTx/>
            </a:pPr>
            <a:fld id="{C7C28809-837E-4872-BF1F-BB54BDA765BA}" type="slidenum">
              <a:rPr lang="zh-CN" altLang="en-US" sz="1800" kern="1200" smtClean="0">
                <a:solidFill>
                  <a:prstClr val="black"/>
                </a:solidFill>
                <a:latin typeface="微软雅黑"/>
                <a:cs typeface="+mn-cs"/>
              </a:rPr>
              <a:pPr defTabSz="912937">
                <a:buClrTx/>
              </a:pPr>
              <a:t>‹#›</a:t>
            </a:fld>
            <a:endParaRPr lang="zh-CN" altLang="en-US" sz="1800" kern="1200">
              <a:solidFill>
                <a:prstClr val="black"/>
              </a:solidFill>
              <a:latin typeface="微软雅黑"/>
              <a:cs typeface="+mn-cs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776300" y="6739571"/>
            <a:ext cx="1795746" cy="15369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marL="0" marR="0" lvl="0" indent="0" algn="l" defTabSz="912937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  <a:hlinkClick r:id="rId2"/>
              </a:rPr>
              <a:t>模板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altLang="zh-CN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http://www.1ppt.com/moban/</a:t>
            </a:r>
            <a:r>
              <a:rPr kumimoji="0" lang="zh-CN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 panose="020B0503020204020204" pitchFamily="34" charset="-122"/>
                <a:cs typeface="+mn-cs"/>
              </a:rPr>
              <a:t> </a:t>
            </a:r>
            <a:endParaRPr kumimoji="0" lang="en-US" altLang="zh-CN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170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6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4572" y="593367"/>
            <a:ext cx="1133269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705" tIns="121705" rIns="121705" bIns="12170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00"/>
              <a:buFont typeface="Quicksand"/>
              <a:buNone/>
              <a:defRPr sz="27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icksand"/>
              <a:buNone/>
              <a:defRPr sz="2800" b="1">
                <a:solidFill>
                  <a:schemeClr val="accent2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4572" y="1536633"/>
            <a:ext cx="11332694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705" tIns="121705" rIns="121705" bIns="12170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Comfortaa"/>
              <a:buChar char="●"/>
              <a:defRPr sz="1800"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85" r:id="rId2"/>
    <p:sldLayoutId id="2147483686" r:id="rId3"/>
    <p:sldLayoutId id="214748369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9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16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293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34" indent="-228234" algn="l" defTabSz="912937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703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40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08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577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45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14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82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7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05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74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42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11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79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4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29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293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34" indent="-228234" algn="l" defTabSz="912937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703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40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08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577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45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14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82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7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05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74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42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11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79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4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26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293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34" indent="-228234" algn="l" defTabSz="912937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703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40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08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577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45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14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82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7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05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74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42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11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79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4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83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defTabSz="91293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34" indent="-228234" algn="l" defTabSz="912937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703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71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40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08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577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45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14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82" indent="-228234" algn="l" defTabSz="912937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6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37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05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74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42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11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279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48" algn="l" defTabSz="9129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360" y="0"/>
            <a:ext cx="2585074" cy="259148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5133" y="6549041"/>
            <a:ext cx="6556239" cy="25486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1039" y="2105892"/>
            <a:ext cx="4286206" cy="48702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95236" y="1892965"/>
            <a:ext cx="8160541" cy="160024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sz="9600" b="1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60410" y="339634"/>
            <a:ext cx="7653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HP001 5 hàng" pitchFamily="34" charset="0"/>
              </a:rPr>
              <a:t>Thứ</a:t>
            </a: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Tư</a:t>
            </a:r>
            <a:r>
              <a:rPr lang="en-US" sz="3200" b="1" dirty="0">
                <a:latin typeface="HP001 5 hàng" pitchFamily="34" charset="0"/>
              </a:rPr>
              <a:t> </a:t>
            </a:r>
            <a:r>
              <a:rPr lang="en-US" sz="3200" b="1" dirty="0" err="1">
                <a:latin typeface="HP001 5 hàng" pitchFamily="34" charset="0"/>
              </a:rPr>
              <a:t>ngày</a:t>
            </a:r>
            <a:r>
              <a:rPr lang="en-US" sz="3200" b="1" dirty="0">
                <a:latin typeface="HP001 5 hàng" pitchFamily="34" charset="0"/>
              </a:rPr>
              <a:t> 3 </a:t>
            </a:r>
            <a:r>
              <a:rPr lang="en-US" sz="3200" b="1" dirty="0" err="1">
                <a:latin typeface="HP001 5 hàng" pitchFamily="34" charset="0"/>
              </a:rPr>
              <a:t>tháng</a:t>
            </a:r>
            <a:r>
              <a:rPr lang="en-US" sz="3200" b="1" dirty="0">
                <a:latin typeface="HP001 5 hàng" pitchFamily="34" charset="0"/>
              </a:rPr>
              <a:t> 11 </a:t>
            </a:r>
            <a:r>
              <a:rPr lang="en-US" sz="3200" b="1" dirty="0" err="1">
                <a:latin typeface="HP001 5 hàng" pitchFamily="34" charset="0"/>
              </a:rPr>
              <a:t>năm</a:t>
            </a:r>
            <a:r>
              <a:rPr lang="en-US" sz="3200" b="1" dirty="0">
                <a:latin typeface="HP001 5 hàng" pitchFamily="34" charset="0"/>
              </a:rPr>
              <a:t> 2021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8332" y="1121651"/>
            <a:ext cx="2666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HP001 5 hàng" pitchFamily="34" charset="0"/>
              </a:rPr>
              <a:t>Chính tả</a:t>
            </a:r>
          </a:p>
        </p:txBody>
      </p:sp>
    </p:spTree>
    <p:extLst>
      <p:ext uri="{BB962C8B-B14F-4D97-AF65-F5344CB8AC3E}">
        <p14:creationId xmlns:p14="http://schemas.microsoft.com/office/powerpoint/2010/main" val="337982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/>
          <p:nvPr/>
        </p:nvSpPr>
        <p:spPr>
          <a:xfrm>
            <a:off x="2697105" y="44243"/>
            <a:ext cx="7309044" cy="55380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buClrTx/>
            </a:pP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Tư ngày 3 </a:t>
            </a: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11 </a:t>
            </a:r>
            <a:r>
              <a:rPr lang="en-US" sz="2800" b="1" kern="1200" dirty="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năm</a:t>
            </a:r>
            <a:r>
              <a:rPr lang="en-US" sz="2800" b="1" kern="1200" dirty="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98305" y="539702"/>
            <a:ext cx="4518107" cy="55380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tả</a:t>
            </a:r>
            <a:r>
              <a:rPr lang="en-US" sz="2800" b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(nghe 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56784" y="1003199"/>
            <a:ext cx="1148319" cy="61535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1515291" y="1672176"/>
            <a:ext cx="4289813" cy="4062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cấy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lúa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Chú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đánh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thù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hát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ru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Bà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thổi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nấu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Còn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con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bú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ngủ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chơi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khóc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cười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nhìn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ánh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err="1">
                <a:latin typeface="HP001 5 hàng" pitchFamily="34" charset="0"/>
                <a:cs typeface="Times New Roman" panose="02020603050405020304" pitchFamily="18" charset="0"/>
              </a:rPr>
              <a:t>sáng</a:t>
            </a:r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51627" y="1683869"/>
            <a:ext cx="4651496" cy="3570010"/>
          </a:xfrm>
          <a:prstGeom prst="rect">
            <a:avLst/>
          </a:prstGeom>
          <a:solidFill>
            <a:schemeClr val="bg1"/>
          </a:solidFill>
        </p:spPr>
        <p:txBody>
          <a:bodyPr wrap="square" lIns="121725" tIns="60862" rIns="121725" bIns="60862">
            <a:spAutoFit/>
          </a:bodyPr>
          <a:lstStyle/>
          <a:p>
            <a:pPr algn="just"/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Mọi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altLang="en-US" sz="3200" b="1" dirty="0">
              <a:solidFill>
                <a:schemeClr val="tx1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Nên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rộn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vui</a:t>
            </a:r>
            <a:endParaRPr lang="en-US" altLang="en-US" sz="3200" b="1" dirty="0">
              <a:solidFill>
                <a:schemeClr val="tx1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Con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vừa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endParaRPr lang="en-US" altLang="en-US" sz="3200" b="1" dirty="0">
              <a:solidFill>
                <a:schemeClr val="tx1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chăng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đó</a:t>
            </a:r>
            <a:endParaRPr lang="en-US" altLang="en-US" sz="3200" b="1" dirty="0">
              <a:solidFill>
                <a:schemeClr val="tx1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Mà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đem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vui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nhỏ</a:t>
            </a:r>
            <a:endParaRPr lang="en-US" altLang="en-US" sz="3200" b="1" dirty="0">
              <a:solidFill>
                <a:schemeClr val="tx1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Góp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chung</a:t>
            </a:r>
            <a:r>
              <a:rPr lang="en-US" altLang="en-US" sz="3200" b="1" dirty="0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32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          </a:t>
            </a:r>
            <a:r>
              <a:rPr lang="en-US" altLang="en-US" sz="2800" b="1" i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Trinh </a:t>
            </a:r>
            <a:r>
              <a:rPr lang="en-US" altLang="en-US" sz="2800" b="1" i="1" dirty="0" err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Đường</a:t>
            </a:r>
            <a:endParaRPr lang="en-US" altLang="en-US" sz="2800" b="1" i="1" dirty="0">
              <a:solidFill>
                <a:schemeClr val="tx1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矩形: 圆角 14"/>
          <p:cNvSpPr/>
          <p:nvPr/>
        </p:nvSpPr>
        <p:spPr>
          <a:xfrm>
            <a:off x="526252" y="5493397"/>
            <a:ext cx="6744105" cy="874351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thơ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viết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theo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thể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thơ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</a:rPr>
              <a:t>gì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</a:rPr>
              <a:t>?</a:t>
            </a:r>
          </a:p>
        </p:txBody>
      </p:sp>
      <p:sp>
        <p:nvSpPr>
          <p:cNvPr id="11" name="矩形: 圆角 15"/>
          <p:cNvSpPr/>
          <p:nvPr/>
        </p:nvSpPr>
        <p:spPr>
          <a:xfrm>
            <a:off x="6395086" y="5457434"/>
            <a:ext cx="3441751" cy="894028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defTabSz="912937">
              <a:spcBef>
                <a:spcPct val="50000"/>
              </a:spcBef>
              <a:buClrTx/>
              <a:defRPr/>
            </a:pPr>
            <a:r>
              <a:rPr lang="en-US" sz="3200" b="1" kern="1200" dirty="0" err="1">
                <a:solidFill>
                  <a:srgbClr val="FF0000"/>
                </a:solidFill>
                <a:latin typeface="HP001 5 hàng" pitchFamily="34" charset="0"/>
              </a:rPr>
              <a:t>Thể</a:t>
            </a:r>
            <a:r>
              <a:rPr lang="en-US" sz="3200" b="1" kern="1200" dirty="0">
                <a:solidFill>
                  <a:srgbClr val="FF0000"/>
                </a:solidFill>
                <a:latin typeface="HP001 5 hàng" pitchFamily="34" charset="0"/>
              </a:rPr>
              <a:t> </a:t>
            </a:r>
            <a:r>
              <a:rPr lang="en-US" sz="3200" b="1" kern="1200" dirty="0" err="1">
                <a:solidFill>
                  <a:srgbClr val="FF0000"/>
                </a:solidFill>
                <a:latin typeface="HP001 5 hàng" pitchFamily="34" charset="0"/>
              </a:rPr>
              <a:t>thơ</a:t>
            </a:r>
            <a:r>
              <a:rPr lang="en-US" sz="3200" b="1" kern="1200" dirty="0">
                <a:solidFill>
                  <a:srgbClr val="FF0000"/>
                </a:solidFill>
                <a:latin typeface="HP001 5 hàng" pitchFamily="34" charset="0"/>
              </a:rPr>
              <a:t> 4 </a:t>
            </a:r>
            <a:r>
              <a:rPr lang="en-US" sz="3200" b="1" kern="1200" dirty="0" err="1">
                <a:solidFill>
                  <a:srgbClr val="FF0000"/>
                </a:solidFill>
                <a:latin typeface="HP001 5 hàng" pitchFamily="34" charset="0"/>
              </a:rPr>
              <a:t>chữ</a:t>
            </a:r>
            <a:endParaRPr lang="en-US" sz="3200" b="1" kern="1200" dirty="0">
              <a:solidFill>
                <a:srgbClr val="FF0000"/>
              </a:solidFill>
              <a:latin typeface="HP001 5 hàng" pitchFamily="34" charset="0"/>
            </a:endParaRPr>
          </a:p>
        </p:txBody>
      </p:sp>
      <p:sp>
        <p:nvSpPr>
          <p:cNvPr id="12" name="矩形 58"/>
          <p:cNvSpPr/>
          <p:nvPr/>
        </p:nvSpPr>
        <p:spPr>
          <a:xfrm>
            <a:off x="379399" y="6138448"/>
            <a:ext cx="8836039" cy="615355"/>
          </a:xfrm>
          <a:prstGeom prst="rect">
            <a:avLst/>
          </a:prstGeom>
          <a:noFill/>
        </p:spPr>
        <p:txBody>
          <a:bodyPr wrap="square" lIns="121725" tIns="60862" rIns="121725" bIns="60862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Những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chữ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cần</a:t>
            </a:r>
            <a:r>
              <a:rPr lang="en-US" alt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hoa?</a:t>
            </a:r>
            <a:endParaRPr lang="en-US" altLang="en-US" sz="3200" b="1" dirty="0">
              <a:solidFill>
                <a:srgbClr val="660066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08004" y="6138447"/>
            <a:ext cx="5910236" cy="615355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r>
              <a:rPr 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err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dòng</a:t>
            </a:r>
            <a:r>
              <a:rPr lang="en-US" sz="3200" b="1">
                <a:solidFill>
                  <a:srgbClr val="660066"/>
                </a:solidFill>
                <a:latin typeface="HP001 5 hàng" pitchFamily="34" charset="0"/>
                <a:cs typeface="Times New Roman" panose="02020603050405020304" pitchFamily="18" charset="0"/>
              </a:rPr>
              <a:t> thơ </a:t>
            </a:r>
            <a:endParaRPr lang="en-US" sz="3200" b="1" dirty="0">
              <a:solidFill>
                <a:srgbClr val="660066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6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2" grpId="0"/>
      <p:bldP spid="12" grpId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60"/>
          <p:cNvSpPr txBox="1"/>
          <p:nvPr/>
        </p:nvSpPr>
        <p:spPr>
          <a:xfrm>
            <a:off x="2434060" y="2934733"/>
            <a:ext cx="412754" cy="615355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buClrTx/>
            </a:pPr>
            <a:endParaRPr lang="en-US" sz="3200" b="1" kern="1200">
              <a:solidFill>
                <a:prstClr val="black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692" y="5417611"/>
            <a:ext cx="4360736" cy="61535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khó</a:t>
            </a:r>
            <a:r>
              <a:rPr lang="en-US" sz="32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74571" y="4999368"/>
            <a:ext cx="2115778" cy="54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thổi nấu</a:t>
            </a:r>
            <a:endParaRPr lang="en-US" altLang="en-US" sz="3200" dirty="0">
              <a:solidFill>
                <a:srgbClr val="0000FF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869479" y="5717154"/>
            <a:ext cx="2387082" cy="68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khóc cười</a:t>
            </a:r>
            <a:endParaRPr lang="en-US" altLang="en-US" sz="3200" dirty="0">
              <a:solidFill>
                <a:srgbClr val="0000FF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785821" y="5620041"/>
            <a:ext cx="277558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dirty="0" err="1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B</a:t>
            </a:r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iết </a:t>
            </a:r>
            <a:r>
              <a:rPr lang="en-US" altLang="en-US" sz="3200" dirty="0" err="1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chăng</a:t>
            </a:r>
            <a:endParaRPr lang="en-US" altLang="en-US" sz="3200" dirty="0">
              <a:solidFill>
                <a:srgbClr val="0000FF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815300" y="4909781"/>
            <a:ext cx="1658101" cy="71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dirty="0" err="1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rộn</a:t>
            </a:r>
            <a:r>
              <a:rPr lang="en-US" altLang="en-US" sz="3200" dirty="0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vui</a:t>
            </a:r>
            <a:endParaRPr lang="en-US" altLang="en-US" sz="3200" dirty="0">
              <a:solidFill>
                <a:srgbClr val="0000FF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2712" y="120019"/>
            <a:ext cx="1148319" cy="61535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sz="3200" b="1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1515295" y="667256"/>
            <a:ext cx="4465892" cy="406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cấy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lúa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Chú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đánh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thù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Mẹ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hát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ru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Bà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thổi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nấu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Còn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con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bú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ngủ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chơi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tập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khóc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cười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nhìn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ánh</a:t>
            </a:r>
            <a:r>
              <a:rPr lang="en-US" altLang="en-US" sz="3200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sáng</a:t>
            </a:r>
            <a:r>
              <a:rPr lang="en-US" altLang="en-US" sz="320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16850" y="727386"/>
            <a:ext cx="4737205" cy="3570010"/>
          </a:xfrm>
          <a:prstGeom prst="rect">
            <a:avLst/>
          </a:prstGeom>
        </p:spPr>
        <p:txBody>
          <a:bodyPr wrap="square" lIns="121725" tIns="60862" rIns="121725" bIns="60862">
            <a:spAutoFit/>
          </a:bodyPr>
          <a:lstStyle/>
          <a:p>
            <a:pPr algn="just"/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Mọi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đều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altLang="en-US" sz="3200" b="1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Nên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rộn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vui</a:t>
            </a:r>
            <a:endParaRPr lang="en-US" altLang="en-US" sz="3200" b="1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Con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vừa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endParaRPr lang="en-US" altLang="en-US" sz="3200" b="1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chăng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đó</a:t>
            </a:r>
            <a:endParaRPr lang="en-US" altLang="en-US" sz="3200" b="1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Mà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đem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vui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nhỏ</a:t>
            </a:r>
            <a:endParaRPr lang="en-US" altLang="en-US" sz="3200" b="1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Góp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chung</a:t>
            </a:r>
            <a:r>
              <a:rPr lang="en-US" altLang="en-US" sz="3200" b="1" dirty="0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3200" b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          </a:t>
            </a:r>
            <a:r>
              <a:rPr lang="en-US" altLang="en-US" sz="3000" b="1" i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Trinh </a:t>
            </a:r>
            <a:r>
              <a:rPr lang="en-US" altLang="en-US" sz="3000" b="1" i="1" dirty="0" err="1">
                <a:solidFill>
                  <a:srgbClr val="002060"/>
                </a:solidFill>
                <a:latin typeface="HP001 5 hàng" pitchFamily="34" charset="0"/>
                <a:cs typeface="Times New Roman" panose="02020603050405020304" pitchFamily="18" charset="0"/>
              </a:rPr>
              <a:t>Đường</a:t>
            </a:r>
            <a:endParaRPr lang="en-US" altLang="en-US" sz="3000" b="1" i="1" dirty="0">
              <a:solidFill>
                <a:srgbClr val="00206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147182" y="2135067"/>
            <a:ext cx="1709234" cy="66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thổi nấu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7998107" y="1202442"/>
            <a:ext cx="1658101" cy="714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rộn</a:t>
            </a:r>
            <a:r>
              <a:rPr lang="en-US" altLang="en-US" sz="3200" dirty="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vui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259311" y="3602340"/>
            <a:ext cx="2475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khóc cười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6427507" y="2191208"/>
            <a:ext cx="277558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B</a:t>
            </a:r>
            <a:r>
              <a:rPr lang="en-US" altLang="en-US" sz="320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iết </a:t>
            </a:r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chăng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8555725" y="2184369"/>
            <a:ext cx="120498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FF0000"/>
                </a:solidFill>
                <a:latin typeface="HP001 5 hàng" pitchFamily="34" charset="0"/>
                <a:cs typeface="Times New Roman" pitchFamily="18" charset="0"/>
              </a:rPr>
              <a:t>điều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itchFamily="18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0494469" y="4995662"/>
            <a:ext cx="1204987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/>
          <a:lstStyle>
            <a:lvl1pPr marL="342900" indent="-342900"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điều</a:t>
            </a:r>
            <a:endParaRPr lang="en-US" altLang="en-US" sz="3200" dirty="0">
              <a:solidFill>
                <a:srgbClr val="0000FF"/>
              </a:solidFill>
              <a:latin typeface="HP001 5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40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/>
          <p:nvPr/>
        </p:nvSpPr>
        <p:spPr>
          <a:xfrm>
            <a:off x="2697104" y="44243"/>
            <a:ext cx="8158130" cy="55380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buClrTx/>
            </a:pP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Tư </a:t>
            </a: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3 </a:t>
            </a: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11 </a:t>
            </a:r>
            <a:r>
              <a:rPr lang="en-US" sz="2800" b="1" kern="1200" dirty="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năm</a:t>
            </a:r>
            <a:r>
              <a:rPr lang="en-US" sz="2800" b="1" kern="1200" dirty="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98306" y="539702"/>
            <a:ext cx="3743580" cy="553800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tả</a:t>
            </a:r>
            <a:r>
              <a:rPr lang="en-US" sz="2800" b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(nghe 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7978" y="1081576"/>
            <a:ext cx="1260529" cy="676911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25010" y="3671454"/>
            <a:ext cx="2902527" cy="2902527"/>
          </a:xfrm>
          <a:prstGeom prst="rect">
            <a:avLst/>
          </a:prstGeom>
        </p:spPr>
      </p:pic>
      <p:sp>
        <p:nvSpPr>
          <p:cNvPr id="8" name="Cloud Callout 7"/>
          <p:cNvSpPr/>
          <p:nvPr/>
        </p:nvSpPr>
        <p:spPr>
          <a:xfrm>
            <a:off x="7259814" y="1884219"/>
            <a:ext cx="4599710" cy="139931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Viết bài </a:t>
            </a:r>
          </a:p>
          <a:p>
            <a:pPr algn="ctr"/>
            <a:r>
              <a:rPr lang="en-US" sz="3200" b="1">
                <a:solidFill>
                  <a:srgbClr val="0000FF"/>
                </a:solidFill>
                <a:latin typeface="HP001 5 hàng" pitchFamily="34" charset="0"/>
                <a:cs typeface="Times New Roman" pitchFamily="18" charset="0"/>
              </a:rPr>
              <a:t>chính tả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347" y="2206319"/>
            <a:ext cx="5685040" cy="10772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>
                <a:latin typeface="HP001 5 hàng" pitchFamily="34" charset="0"/>
                <a:cs typeface="Times New Roman" pitchFamily="18" charset="0"/>
              </a:rPr>
              <a:t>Lưu ý: Khi viết ngồi đúng tư thế, trình bày sạch đẹp</a:t>
            </a:r>
          </a:p>
        </p:txBody>
      </p:sp>
    </p:spTree>
    <p:extLst>
      <p:ext uri="{BB962C8B-B14F-4D97-AF65-F5344CB8AC3E}">
        <p14:creationId xmlns:p14="http://schemas.microsoft.com/office/powerpoint/2010/main" val="3914792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/>
          <p:nvPr/>
        </p:nvSpPr>
        <p:spPr>
          <a:xfrm>
            <a:off x="2444441" y="-8009"/>
            <a:ext cx="7792369" cy="492245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buClrTx/>
            </a:pPr>
            <a:r>
              <a:rPr lang="en-US" sz="24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24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Tư </a:t>
            </a:r>
            <a:r>
              <a:rPr lang="en-US" sz="24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24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3 </a:t>
            </a:r>
            <a:r>
              <a:rPr lang="en-US" sz="24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24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11 </a:t>
            </a:r>
            <a:r>
              <a:rPr lang="en-US" sz="2400" b="1" kern="1200" dirty="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năm</a:t>
            </a:r>
            <a:r>
              <a:rPr lang="en-US" sz="2400" b="1" kern="1200" dirty="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1743" y="384015"/>
            <a:ext cx="3241840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tả</a:t>
            </a:r>
            <a:r>
              <a:rPr lang="en-US" sz="2400" b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(nghe </a:t>
            </a:r>
            <a:r>
              <a:rPr lang="en-US" sz="24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– </a:t>
            </a:r>
            <a:r>
              <a:rPr lang="en-US" sz="24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32131" y="710054"/>
            <a:ext cx="1036108" cy="553800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sz="2800" b="1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4065089" y="1215882"/>
            <a:ext cx="3851535" cy="307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Cô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cấy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lúa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Chú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đánh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thù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Mẹ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hát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ru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Bà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thổi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nấu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Còn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con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bú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ngủ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chơi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khóc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cười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nhìn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ánh</a:t>
            </a:r>
            <a:r>
              <a:rPr lang="en-US" altLang="en-US" sz="2400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sáng</a:t>
            </a:r>
            <a:r>
              <a:rPr lang="en-US" altLang="en-US" sz="240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07729" y="4334678"/>
            <a:ext cx="5938396" cy="2708236"/>
          </a:xfrm>
          <a:prstGeom prst="rect">
            <a:avLst/>
          </a:prstGeom>
        </p:spPr>
        <p:txBody>
          <a:bodyPr wrap="square" lIns="121725" tIns="60862" rIns="121725" bIns="60862">
            <a:spAutoFit/>
          </a:bodyPr>
          <a:lstStyle/>
          <a:p>
            <a:pPr algn="just"/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Mọi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đều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altLang="en-US" sz="2400" b="1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Nên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rộn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vui</a:t>
            </a:r>
            <a:endParaRPr lang="en-US" altLang="en-US" sz="2400" b="1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Con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vừa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endParaRPr lang="en-US" altLang="en-US" sz="2400" b="1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Biết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chăng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điều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đó</a:t>
            </a:r>
            <a:endParaRPr lang="en-US" altLang="en-US" sz="2400" b="1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Mà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đem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vui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nhỏ</a:t>
            </a:r>
            <a:endParaRPr lang="en-US" altLang="en-US" sz="2400" b="1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Góp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đời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chung</a:t>
            </a:r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2400" b="1" dirty="0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                   </a:t>
            </a:r>
            <a:r>
              <a:rPr lang="en-US" altLang="en-US" sz="2000" b="1" i="1">
                <a:solidFill>
                  <a:prstClr val="black"/>
                </a:solidFill>
                <a:latin typeface="HP001 5 hàng" pitchFamily="34" charset="0"/>
                <a:cs typeface="Times New Roman" panose="02020603050405020304" pitchFamily="18" charset="0"/>
              </a:rPr>
              <a:t>Trinh Đường</a:t>
            </a:r>
            <a:endParaRPr lang="en-US" altLang="en-US" sz="2000" b="1" i="1" dirty="0">
              <a:solidFill>
                <a:prstClr val="black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739900" y="1564217"/>
            <a:ext cx="2325189" cy="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43715" y="986954"/>
            <a:ext cx="731538" cy="553800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 hàng" pitchFamily="34" charset="0"/>
                <a:cs typeface="Times New Roman" panose="02020603050405020304" pitchFamily="18" charset="0"/>
              </a:rPr>
              <a:t>4 ô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4943" y="1222002"/>
            <a:ext cx="2366601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ô bận cấy lúa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9629" y="1584245"/>
            <a:ext cx="874205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hú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7968" y="1958934"/>
            <a:ext cx="725126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M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ẹ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69836" y="2321177"/>
            <a:ext cx="717110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B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à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5089" y="2685109"/>
            <a:ext cx="82771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òn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5089" y="3045531"/>
            <a:ext cx="92389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B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ận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0182" y="3424764"/>
            <a:ext cx="92389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B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ận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70182" y="3790595"/>
            <a:ext cx="92389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B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ận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06643" y="4333640"/>
            <a:ext cx="798864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M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ọi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11984" y="4695100"/>
            <a:ext cx="869396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N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ên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05572" y="5072201"/>
            <a:ext cx="82771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on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07977" y="5442673"/>
            <a:ext cx="82290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B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iết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06068" y="5797429"/>
            <a:ext cx="779628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M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à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07729" y="6157851"/>
            <a:ext cx="810084" cy="492245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G</a:t>
            </a:r>
            <a:r>
              <a:rPr lang="en-US" sz="2400" b="1">
                <a:solidFill>
                  <a:schemeClr val="tx1"/>
                </a:solidFill>
                <a:latin typeface="HP001 5 hàng" pitchFamily="34" charset="0"/>
                <a:cs typeface="Times New Roman" panose="02020603050405020304" pitchFamily="18" charset="0"/>
              </a:rPr>
              <a:t>óp</a:t>
            </a:r>
            <a:endParaRPr lang="en-US" sz="20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9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45"/>
          <p:cNvSpPr txBox="1">
            <a:spLocks noGrp="1"/>
          </p:cNvSpPr>
          <p:nvPr>
            <p:ph type="title" idx="15"/>
          </p:nvPr>
        </p:nvSpPr>
        <p:spPr>
          <a:xfrm>
            <a:off x="4698794" y="127314"/>
            <a:ext cx="2228500" cy="746677"/>
          </a:xfrm>
          <a:prstGeom prst="rect">
            <a:avLst/>
          </a:prstGeom>
        </p:spPr>
        <p:txBody>
          <a:bodyPr spcFirstLastPara="1" wrap="square" lIns="121705" tIns="121705" rIns="121705" bIns="121705" anchor="t" anchorCtr="0">
            <a:noAutofit/>
          </a:bodyPr>
          <a:lstStyle/>
          <a:p>
            <a:pPr>
              <a:buSzPts val="990"/>
            </a:pPr>
            <a:r>
              <a:rPr lang="en-US" sz="4000" dirty="0">
                <a:solidFill>
                  <a:srgbClr val="003300"/>
                </a:solidFill>
                <a:latin typeface="HP001 5 hàng" pitchFamily="34" charset="0"/>
                <a:cs typeface="Times New Roman" panose="02020603050405020304" pitchFamily="18" charset="0"/>
              </a:rPr>
              <a:t>B</a:t>
            </a:r>
            <a:r>
              <a:rPr lang="en" sz="4000">
                <a:solidFill>
                  <a:srgbClr val="003300"/>
                </a:solidFill>
                <a:latin typeface="HP001 5 hàng" pitchFamily="34" charset="0"/>
                <a:cs typeface="Times New Roman" panose="02020603050405020304" pitchFamily="18" charset="0"/>
              </a:rPr>
              <a:t>ài tập</a:t>
            </a:r>
            <a:endParaRPr sz="4000" dirty="0">
              <a:solidFill>
                <a:srgbClr val="0033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750" name="Google Shape;750;p45"/>
          <p:cNvSpPr txBox="1">
            <a:spLocks noGrp="1"/>
          </p:cNvSpPr>
          <p:nvPr>
            <p:ph type="subTitle" idx="2"/>
          </p:nvPr>
        </p:nvSpPr>
        <p:spPr>
          <a:xfrm>
            <a:off x="476024" y="983643"/>
            <a:ext cx="10282319" cy="822449"/>
          </a:xfrm>
          <a:prstGeom prst="rect">
            <a:avLst/>
          </a:prstGeom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b="1">
                <a:solidFill>
                  <a:srgbClr val="000000"/>
                </a:solidFill>
                <a:latin typeface="HP001 5 hàng" pitchFamily="34" charset="0"/>
                <a:cs typeface="Times New Roman" panose="02020603050405020304" pitchFamily="18" charset="0"/>
              </a:rPr>
              <a:t>Bài 1: </a:t>
            </a:r>
            <a:r>
              <a:rPr lang="en-US" sz="3200" b="1">
                <a:solidFill>
                  <a:srgbClr val="000000"/>
                </a:solidFill>
                <a:latin typeface="HP001 5 hàng" pitchFamily="34" charset="0"/>
                <a:cs typeface="Times New Roman" panose="02020603050405020304" pitchFamily="18" charset="0"/>
              </a:rPr>
              <a:t>Điền vào chỗ trống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en</a:t>
            </a:r>
            <a:r>
              <a:rPr lang="en-US" sz="3200" b="1" dirty="0">
                <a:solidFill>
                  <a:srgbClr val="000000"/>
                </a:solidFill>
                <a:latin typeface="HP001 5 hàng" pitchFamily="34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oen</a:t>
            </a:r>
            <a:r>
              <a:rPr lang="en-US" sz="3200" b="1" dirty="0">
                <a:solidFill>
                  <a:srgbClr val="000000"/>
                </a:solidFill>
                <a:latin typeface="HP001 5 hàng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62" name="Google Shape;762;p45"/>
          <p:cNvSpPr/>
          <p:nvPr/>
        </p:nvSpPr>
        <p:spPr>
          <a:xfrm rot="-7222059">
            <a:off x="10131392" y="6001692"/>
            <a:ext cx="764369" cy="698913"/>
          </a:xfrm>
          <a:custGeom>
            <a:avLst/>
            <a:gdLst/>
            <a:ahLst/>
            <a:cxnLst/>
            <a:rect l="l" t="t" r="r" b="b"/>
            <a:pathLst>
              <a:path w="6080" h="5573" extrusionOk="0">
                <a:moveTo>
                  <a:pt x="3040" y="0"/>
                </a:moveTo>
                <a:cubicBezTo>
                  <a:pt x="2888" y="0"/>
                  <a:pt x="2736" y="91"/>
                  <a:pt x="2675" y="274"/>
                </a:cubicBezTo>
                <a:lnTo>
                  <a:pt x="2250" y="1581"/>
                </a:lnTo>
                <a:cubicBezTo>
                  <a:pt x="2220" y="1733"/>
                  <a:pt x="2068" y="1824"/>
                  <a:pt x="1885" y="1824"/>
                </a:cubicBezTo>
                <a:lnTo>
                  <a:pt x="517" y="1824"/>
                </a:lnTo>
                <a:cubicBezTo>
                  <a:pt x="153" y="1824"/>
                  <a:pt x="1" y="2310"/>
                  <a:pt x="305" y="2523"/>
                </a:cubicBezTo>
                <a:lnTo>
                  <a:pt x="1399" y="3344"/>
                </a:lnTo>
                <a:cubicBezTo>
                  <a:pt x="1551" y="3435"/>
                  <a:pt x="1581" y="3617"/>
                  <a:pt x="1551" y="3769"/>
                </a:cubicBezTo>
                <a:lnTo>
                  <a:pt x="1125" y="5046"/>
                </a:lnTo>
                <a:cubicBezTo>
                  <a:pt x="1032" y="5327"/>
                  <a:pt x="1263" y="5572"/>
                  <a:pt x="1513" y="5572"/>
                </a:cubicBezTo>
                <a:cubicBezTo>
                  <a:pt x="1588" y="5572"/>
                  <a:pt x="1664" y="5551"/>
                  <a:pt x="1733" y="5502"/>
                </a:cubicBezTo>
                <a:lnTo>
                  <a:pt x="2827" y="4681"/>
                </a:lnTo>
                <a:cubicBezTo>
                  <a:pt x="2888" y="4636"/>
                  <a:pt x="2964" y="4613"/>
                  <a:pt x="3044" y="4613"/>
                </a:cubicBezTo>
                <a:cubicBezTo>
                  <a:pt x="3124" y="4613"/>
                  <a:pt x="3207" y="4636"/>
                  <a:pt x="3283" y="4681"/>
                </a:cubicBezTo>
                <a:lnTo>
                  <a:pt x="4378" y="5502"/>
                </a:lnTo>
                <a:cubicBezTo>
                  <a:pt x="4447" y="5551"/>
                  <a:pt x="4522" y="5572"/>
                  <a:pt x="4594" y="5572"/>
                </a:cubicBezTo>
                <a:cubicBezTo>
                  <a:pt x="4835" y="5572"/>
                  <a:pt x="5049" y="5327"/>
                  <a:pt x="4955" y="5046"/>
                </a:cubicBezTo>
                <a:lnTo>
                  <a:pt x="4560" y="3769"/>
                </a:lnTo>
                <a:cubicBezTo>
                  <a:pt x="4499" y="3617"/>
                  <a:pt x="4560" y="3435"/>
                  <a:pt x="4682" y="3344"/>
                </a:cubicBezTo>
                <a:lnTo>
                  <a:pt x="5776" y="2523"/>
                </a:lnTo>
                <a:cubicBezTo>
                  <a:pt x="6080" y="2310"/>
                  <a:pt x="5928" y="1824"/>
                  <a:pt x="5563" y="1824"/>
                </a:cubicBezTo>
                <a:lnTo>
                  <a:pt x="4195" y="1824"/>
                </a:lnTo>
                <a:cubicBezTo>
                  <a:pt x="4043" y="1824"/>
                  <a:pt x="3891" y="1733"/>
                  <a:pt x="3830" y="1581"/>
                </a:cubicBezTo>
                <a:lnTo>
                  <a:pt x="3405" y="274"/>
                </a:lnTo>
                <a:cubicBezTo>
                  <a:pt x="3344" y="91"/>
                  <a:pt x="3192" y="0"/>
                  <a:pt x="3040" y="0"/>
                </a:cubicBezTo>
                <a:close/>
              </a:path>
            </a:pathLst>
          </a:custGeom>
          <a:solidFill>
            <a:srgbClr val="F8BC7D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endParaRPr sz="3200" b="1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763" name="Google Shape;763;p45"/>
          <p:cNvSpPr/>
          <p:nvPr/>
        </p:nvSpPr>
        <p:spPr>
          <a:xfrm rot="-6644592">
            <a:off x="9010663" y="6090948"/>
            <a:ext cx="592585" cy="541827"/>
          </a:xfrm>
          <a:custGeom>
            <a:avLst/>
            <a:gdLst/>
            <a:ahLst/>
            <a:cxnLst/>
            <a:rect l="l" t="t" r="r" b="b"/>
            <a:pathLst>
              <a:path w="6080" h="5573" extrusionOk="0">
                <a:moveTo>
                  <a:pt x="3040" y="0"/>
                </a:moveTo>
                <a:cubicBezTo>
                  <a:pt x="2888" y="0"/>
                  <a:pt x="2736" y="91"/>
                  <a:pt x="2675" y="274"/>
                </a:cubicBezTo>
                <a:lnTo>
                  <a:pt x="2250" y="1581"/>
                </a:lnTo>
                <a:cubicBezTo>
                  <a:pt x="2220" y="1733"/>
                  <a:pt x="2068" y="1824"/>
                  <a:pt x="1885" y="1824"/>
                </a:cubicBezTo>
                <a:lnTo>
                  <a:pt x="517" y="1824"/>
                </a:lnTo>
                <a:cubicBezTo>
                  <a:pt x="153" y="1824"/>
                  <a:pt x="1" y="2310"/>
                  <a:pt x="305" y="2523"/>
                </a:cubicBezTo>
                <a:lnTo>
                  <a:pt x="1399" y="3344"/>
                </a:lnTo>
                <a:cubicBezTo>
                  <a:pt x="1551" y="3435"/>
                  <a:pt x="1581" y="3617"/>
                  <a:pt x="1551" y="3769"/>
                </a:cubicBezTo>
                <a:lnTo>
                  <a:pt x="1125" y="5046"/>
                </a:lnTo>
                <a:cubicBezTo>
                  <a:pt x="1032" y="5327"/>
                  <a:pt x="1263" y="5572"/>
                  <a:pt x="1513" y="5572"/>
                </a:cubicBezTo>
                <a:cubicBezTo>
                  <a:pt x="1588" y="5572"/>
                  <a:pt x="1664" y="5551"/>
                  <a:pt x="1733" y="5502"/>
                </a:cubicBezTo>
                <a:lnTo>
                  <a:pt x="2827" y="4681"/>
                </a:lnTo>
                <a:cubicBezTo>
                  <a:pt x="2888" y="4636"/>
                  <a:pt x="2964" y="4613"/>
                  <a:pt x="3044" y="4613"/>
                </a:cubicBezTo>
                <a:cubicBezTo>
                  <a:pt x="3124" y="4613"/>
                  <a:pt x="3207" y="4636"/>
                  <a:pt x="3283" y="4681"/>
                </a:cubicBezTo>
                <a:lnTo>
                  <a:pt x="4378" y="5502"/>
                </a:lnTo>
                <a:cubicBezTo>
                  <a:pt x="4447" y="5551"/>
                  <a:pt x="4522" y="5572"/>
                  <a:pt x="4594" y="5572"/>
                </a:cubicBezTo>
                <a:cubicBezTo>
                  <a:pt x="4835" y="5572"/>
                  <a:pt x="5049" y="5327"/>
                  <a:pt x="4955" y="5046"/>
                </a:cubicBezTo>
                <a:lnTo>
                  <a:pt x="4560" y="3769"/>
                </a:lnTo>
                <a:cubicBezTo>
                  <a:pt x="4499" y="3617"/>
                  <a:pt x="4560" y="3435"/>
                  <a:pt x="4682" y="3344"/>
                </a:cubicBezTo>
                <a:lnTo>
                  <a:pt x="5776" y="2523"/>
                </a:lnTo>
                <a:cubicBezTo>
                  <a:pt x="6080" y="2310"/>
                  <a:pt x="5928" y="1824"/>
                  <a:pt x="5563" y="1824"/>
                </a:cubicBezTo>
                <a:lnTo>
                  <a:pt x="4195" y="1824"/>
                </a:lnTo>
                <a:cubicBezTo>
                  <a:pt x="4043" y="1824"/>
                  <a:pt x="3891" y="1733"/>
                  <a:pt x="3830" y="1581"/>
                </a:cubicBezTo>
                <a:lnTo>
                  <a:pt x="3405" y="274"/>
                </a:lnTo>
                <a:cubicBezTo>
                  <a:pt x="3344" y="91"/>
                  <a:pt x="3192" y="0"/>
                  <a:pt x="3040" y="0"/>
                </a:cubicBezTo>
                <a:close/>
              </a:path>
            </a:pathLst>
          </a:cu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705" tIns="121705" rIns="121705" bIns="121705" anchor="ctr" anchorCtr="0">
            <a:noAutofit/>
          </a:bodyPr>
          <a:lstStyle/>
          <a:p>
            <a:endParaRPr sz="3200" b="1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278351" y="1933709"/>
            <a:ext cx="37499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725" tIns="60862" rIns="121725" bIns="60862"/>
          <a:lstStyle/>
          <a:p>
            <a:pPr marL="456468" indent="-456468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n</a:t>
            </a:r>
            <a:r>
              <a:rPr lang="en-US" sz="32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hanh 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nh ….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973235" y="1966074"/>
            <a:ext cx="527013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725" tIns="60862" rIns="121725" bIns="60862"/>
          <a:lstStyle/>
          <a:p>
            <a:pPr marL="456468" indent="-456468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n</a:t>
            </a:r>
            <a:r>
              <a:rPr lang="en-US" sz="32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h 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…  miệng cười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6036737" y="3228061"/>
            <a:ext cx="2837762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725" tIns="60862" rIns="121725" bIns="60862"/>
          <a:lstStyle/>
          <a:p>
            <a:pPr marL="456468" indent="-456468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sz="32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h….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nhát</a:t>
            </a:r>
            <a:endParaRPr lang="en-US" sz="3200" b="1" dirty="0">
              <a:solidFill>
                <a:srgbClr val="0000FF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1295147" y="3257518"/>
            <a:ext cx="3445854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725" tIns="60862" rIns="121725" bIns="60862"/>
          <a:lstStyle/>
          <a:p>
            <a:pPr marL="456468" indent="-456468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s</a:t>
            </a:r>
            <a:r>
              <a:rPr lang="en-US" sz="32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ắt 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h …. rỉ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500136" y="1960507"/>
            <a:ext cx="1331966" cy="61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oẻn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231922" y="3243642"/>
            <a:ext cx="1591927" cy="61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oen</a:t>
            </a:r>
            <a:r>
              <a:rPr lang="en-US" altLang="en-US" sz="3200" dirty="0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273942" y="3200351"/>
            <a:ext cx="912138" cy="61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èn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76826" y="1920096"/>
            <a:ext cx="912138" cy="61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altLang="en-US" sz="3200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ẹn</a:t>
            </a:r>
            <a:endParaRPr lang="en-US" altLang="en-US" sz="3200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/>
          <a:srcRect b="44485"/>
          <a:stretch/>
        </p:blipFill>
        <p:spPr>
          <a:xfrm>
            <a:off x="10733481" y="5917427"/>
            <a:ext cx="1428358" cy="94057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5598208"/>
            <a:ext cx="1968361" cy="1091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07622" y="1958830"/>
            <a:ext cx="10908800" cy="615355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marL="342351" indent="-342351" defTabSz="912937" fontAlgn="base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defRPr/>
            </a:pPr>
            <a:r>
              <a:rPr lang="en-US" altLang="en-US" sz="3200" b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Bài 2: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ghép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" name="Rectangle 5"/>
          <p:cNvSpPr>
            <a:spLocks noRot="1" noChangeArrowheads="1"/>
          </p:cNvSpPr>
          <p:nvPr/>
        </p:nvSpPr>
        <p:spPr bwMode="auto">
          <a:xfrm>
            <a:off x="807622" y="1345739"/>
            <a:ext cx="112497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25" tIns="60862" rIns="121725" bIns="60862" anchor="ctr"/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defTabSz="1217249">
              <a:defRPr/>
            </a:pPr>
            <a:r>
              <a:rPr lang="en-US" altLang="en-US" sz="3200" dirty="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9588" y="2693939"/>
            <a:ext cx="8152233" cy="160024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marL="456468" indent="-456468">
              <a:buAutoNum type="alphaLcParenR"/>
            </a:pPr>
            <a:r>
              <a:rPr lang="en-US" sz="3200" b="1" dirty="0">
                <a:latin typeface="HP001 5 hàng" pitchFamily="34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HP001 5 hàng" pitchFamily="34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HP001 5 hàng" pitchFamily="34" charset="0"/>
                <a:cs typeface="Times New Roman" panose="02020603050405020304" pitchFamily="18" charset="0"/>
              </a:rPr>
              <a:t>chung</a:t>
            </a:r>
            <a:endParaRPr lang="en-US" sz="3200" b="1" dirty="0">
              <a:latin typeface="HP001 5 hàng" pitchFamily="34" charset="0"/>
              <a:cs typeface="Times New Roman" panose="02020603050405020304" pitchFamily="18" charset="0"/>
            </a:endParaRPr>
          </a:p>
          <a:p>
            <a:r>
              <a:rPr lang="en-US" sz="3200" b="1">
                <a:latin typeface="HP001 5 hàng" pitchFamily="34" charset="0"/>
                <a:cs typeface="Times New Roman" panose="02020603050405020304" pitchFamily="18" charset="0"/>
              </a:rPr>
              <a:t>   - </a:t>
            </a:r>
            <a:r>
              <a:rPr lang="en-US" sz="3200" b="1" dirty="0" err="1">
                <a:latin typeface="HP001 5 hàng" pitchFamily="34" charset="0"/>
                <a:cs typeface="Times New Roman" panose="02020603050405020304" pitchFamily="18" charset="0"/>
              </a:rPr>
              <a:t>trai</a:t>
            </a:r>
            <a:r>
              <a:rPr lang="en-US" sz="3200" b="1" dirty="0">
                <a:latin typeface="HP001 5 hàng" pitchFamily="34" charset="0"/>
                <a:cs typeface="Times New Roman" panose="02020603050405020304" pitchFamily="18" charset="0"/>
              </a:rPr>
              <a:t>, chai</a:t>
            </a:r>
          </a:p>
          <a:p>
            <a:r>
              <a:rPr lang="en-US" sz="3200" b="1">
                <a:latin typeface="HP001 5 hàng" pitchFamily="34" charset="0"/>
                <a:cs typeface="Times New Roman" panose="02020603050405020304" pitchFamily="18" charset="0"/>
              </a:rPr>
              <a:t>   - </a:t>
            </a:r>
            <a:r>
              <a:rPr lang="en-US" sz="3200" b="1" dirty="0" err="1">
                <a:latin typeface="HP001 5 hàng" pitchFamily="34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latin typeface="HP001 5 hàng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HP001 5 hàng" pitchFamily="34" charset="0"/>
                <a:cs typeface="Times New Roman" panose="02020603050405020304" pitchFamily="18" charset="0"/>
              </a:rPr>
              <a:t>chống</a:t>
            </a:r>
            <a:r>
              <a:rPr lang="en-US" sz="3200" b="1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 Box 6"/>
          <p:cNvSpPr txBox="1"/>
          <p:nvPr/>
        </p:nvSpPr>
        <p:spPr>
          <a:xfrm>
            <a:off x="2697104" y="44243"/>
            <a:ext cx="8158130" cy="553800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buClrTx/>
            </a:pP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Tư </a:t>
            </a: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3 </a:t>
            </a:r>
            <a:r>
              <a:rPr lang="en-US" sz="2800" b="1" kern="120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lang="en-US" sz="2800" b="1" kern="120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11 </a:t>
            </a:r>
            <a:r>
              <a:rPr lang="en-US" sz="2800" b="1" kern="1200" dirty="0" err="1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năm</a:t>
            </a:r>
            <a:r>
              <a:rPr lang="en-US" sz="2800" b="1" kern="1200" dirty="0">
                <a:solidFill>
                  <a:prstClr val="black"/>
                </a:solidFill>
                <a:latin typeface="HP001 5 hàng" pitchFamily="34" charset="0"/>
                <a:ea typeface="+mn-ea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98306" y="539702"/>
            <a:ext cx="3743580" cy="553800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tả</a:t>
            </a:r>
            <a:r>
              <a:rPr lang="en-US" sz="2800" b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 (nghe 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– </a:t>
            </a:r>
            <a:r>
              <a:rPr lang="en-US" sz="2800" b="1" dirty="0" err="1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70C0"/>
                </a:solidFill>
                <a:latin typeface="HP001 5 hàng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7978" y="1081576"/>
            <a:ext cx="1260529" cy="676911"/>
          </a:xfrm>
          <a:prstGeom prst="rect">
            <a:avLst/>
          </a:prstGeom>
          <a:noFill/>
        </p:spPr>
        <p:txBody>
          <a:bodyPr wrap="none" lIns="121725" tIns="60862" rIns="121725" bIns="60862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HP001 5 hàng" pitchFamily="34" charset="0"/>
                <a:cs typeface="Times New Roman" panose="02020603050405020304" pitchFamily="18" charset="0"/>
              </a:rPr>
              <a:t>Bận</a:t>
            </a:r>
            <a:endParaRPr lang="en-US" sz="3600" b="1" dirty="0">
              <a:solidFill>
                <a:srgbClr val="FF0000"/>
              </a:solidFill>
              <a:latin typeface="HP001 5 hàng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72997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Rot="1" noChangeArrowheads="1"/>
          </p:cNvSpPr>
          <p:nvPr/>
        </p:nvSpPr>
        <p:spPr bwMode="auto">
          <a:xfrm>
            <a:off x="457200" y="2667000"/>
            <a:ext cx="1281554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</a:rPr>
              <a:t>   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4675" y="960843"/>
            <a:ext cx="1454737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trung: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0377" y="122643"/>
            <a:ext cx="427184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3200" b="1" kern="0">
                <a:solidFill>
                  <a:srgbClr val="C00000"/>
                </a:solidFill>
                <a:latin typeface="HP001 5 hàng" pitchFamily="34" charset="0"/>
              </a:rPr>
              <a:t>trung/chung</a:t>
            </a:r>
            <a:r>
              <a:rPr lang="en-US" sz="3200" b="1" kern="0" dirty="0">
                <a:solidFill>
                  <a:srgbClr val="C00000"/>
                </a:solidFill>
                <a:latin typeface="HP001 5 hàng" pitchFamily="34" charset="0"/>
              </a:rPr>
              <a:t>: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7728" y="2285950"/>
            <a:ext cx="3001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3200" b="1" kern="0" dirty="0">
                <a:solidFill>
                  <a:srgbClr val="C00000"/>
                </a:solidFill>
                <a:latin typeface="HP001 5 hàng" pitchFamily="34" charset="0"/>
              </a:rPr>
              <a:t>trai/chai: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96205" y="3858485"/>
            <a:ext cx="17205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đẹp trai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9721" y="3174682"/>
            <a:ext cx="1399691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trai: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79874" y="3174950"/>
            <a:ext cx="1370194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chai: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179873" y="1000389"/>
            <a:ext cx="1370194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chung: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62028" y="668455"/>
            <a:ext cx="21575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trung bình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632852" y="1769545"/>
            <a:ext cx="23734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chung sống 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20152" y="3906666"/>
            <a:ext cx="18173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chai sạn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675" y="109656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HP001 5 hàng" pitchFamily="34" charset="0"/>
                <a:cs typeface="Times New Roman" pitchFamily="18" charset="0"/>
              </a:rPr>
              <a:t>2a)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310231" y="1698890"/>
            <a:ext cx="21474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trung kiên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34031" y="1152790"/>
            <a:ext cx="24014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 err="1">
                <a:latin typeface="HP001 5 hàng" pitchFamily="34" charset="0"/>
                <a:cs typeface="Times New Roman" panose="02020603050405020304" pitchFamily="18" charset="0"/>
              </a:rPr>
              <a:t>trung</a:t>
            </a:r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 thành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521149" y="668454"/>
            <a:ext cx="23099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chung thủy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582052" y="1177901"/>
            <a:ext cx="22597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chung sức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310231" y="2678807"/>
            <a:ext cx="19788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 err="1">
                <a:latin typeface="HP001 5 hàng" pitchFamily="34" charset="0"/>
                <a:cs typeface="Times New Roman" panose="02020603050405020304" pitchFamily="18" charset="0"/>
              </a:rPr>
              <a:t>ngọc</a:t>
            </a:r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 trai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447004" y="3275738"/>
            <a:ext cx="16189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con trai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684105" y="2732160"/>
            <a:ext cx="16495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cái chai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684105" y="3340514"/>
            <a:ext cx="15194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chai lọ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236175" y="4235681"/>
            <a:ext cx="301569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3200" b="1" kern="0">
                <a:solidFill>
                  <a:srgbClr val="C00000"/>
                </a:solidFill>
                <a:latin typeface="HP001 5 hàng" pitchFamily="34" charset="0"/>
              </a:rPr>
              <a:t>trống/chống</a:t>
            </a:r>
            <a:r>
              <a:rPr lang="en-US" sz="3200" b="1" kern="0" dirty="0">
                <a:solidFill>
                  <a:srgbClr val="C00000"/>
                </a:solidFill>
                <a:latin typeface="HP001 5 hàng" pitchFamily="34" charset="0"/>
              </a:rPr>
              <a:t>: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36175" y="5340888"/>
            <a:ext cx="1343237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trống: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164604" y="5346412"/>
            <a:ext cx="1385463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solidFill>
                  <a:srgbClr val="0000FF"/>
                </a:solidFill>
                <a:latin typeface="HP001 5 hàng" pitchFamily="34" charset="0"/>
                <a:cs typeface="Times New Roman" panose="02020603050405020304" pitchFamily="18" charset="0"/>
              </a:rPr>
              <a:t>chống: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457649" y="6115876"/>
            <a:ext cx="22836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chống gậy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310231" y="5549900"/>
            <a:ext cx="17108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gà trống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310231" y="4915401"/>
            <a:ext cx="17034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cái trống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07679" y="6156831"/>
            <a:ext cx="26328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tiếng</a:t>
            </a:r>
            <a:r>
              <a:rPr lang="en-US" altLang="en-US" sz="3200" dirty="0">
                <a:latin typeface="HP001 5 hàng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HP001 5 hàng" pitchFamily="34" charset="0"/>
                <a:cs typeface="Times New Roman" panose="02020603050405020304" pitchFamily="18" charset="0"/>
              </a:rPr>
              <a:t>trống</a:t>
            </a:r>
            <a:endParaRPr lang="en-US" altLang="en-US" sz="3200" dirty="0">
              <a:latin typeface="HP001 5 hàng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8456315" y="5525289"/>
            <a:ext cx="16466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chống đỡ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423486" y="4915402"/>
            <a:ext cx="19080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sz="3200">
                <a:latin typeface="HP001 5 hàng" pitchFamily="34" charset="0"/>
                <a:cs typeface="Times New Roman" panose="02020603050405020304" pitchFamily="18" charset="0"/>
              </a:rPr>
              <a:t>chống trả</a:t>
            </a:r>
          </a:p>
        </p:txBody>
      </p:sp>
    </p:spTree>
    <p:extLst>
      <p:ext uri="{BB962C8B-B14F-4D97-AF65-F5344CB8AC3E}">
        <p14:creationId xmlns:p14="http://schemas.microsoft.com/office/powerpoint/2010/main" val="14019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 animBg="1"/>
      <p:bldP spid="12" grpId="0" animBg="1"/>
      <p:bldP spid="15" grpId="0" animBg="1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  <p:bldP spid="31" grpId="0" animBg="1"/>
      <p:bldP spid="32" grpId="0"/>
      <p:bldP spid="33" grpId="0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04" y="-381000"/>
            <a:ext cx="12161838" cy="7238999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 defTabSz="912937">
              <a:buClrTx/>
            </a:pPr>
            <a:endParaRPr lang="zh-CN" altLang="en-US" sz="1800" kern="1200">
              <a:solidFill>
                <a:prstClr val="white"/>
              </a:solidFill>
              <a:latin typeface="微软雅黑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r="13750"/>
          <a:stretch/>
        </p:blipFill>
        <p:spPr>
          <a:xfrm>
            <a:off x="6671595" y="1"/>
            <a:ext cx="5490243" cy="2004291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428" y="1228437"/>
            <a:ext cx="5481053" cy="5696335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4654517" y="2873214"/>
            <a:ext cx="7161435" cy="1025921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defTabSz="912937">
              <a:buClrTx/>
            </a:pPr>
            <a:r>
              <a:rPr lang="en-US" altLang="zh-CN" sz="5900" b="1" kern="120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+mn-ea"/>
                <a:sym typeface="+mn-lt"/>
              </a:rPr>
              <a:t>Củng cố - Dặn dò</a:t>
            </a:r>
            <a:endParaRPr lang="zh-CN" altLang="en-US" sz="5900" b="1" kern="1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3050302020204" pitchFamily="34" charset="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32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areer Technical Subject for Middle School - 6th Grade: Marketing by Slidesgo">
  <a:themeElements>
    <a:clrScheme name="Simple Light">
      <a:dk1>
        <a:srgbClr val="F1D9CD"/>
      </a:dk1>
      <a:lt1>
        <a:srgbClr val="E86C5E"/>
      </a:lt1>
      <a:dk2>
        <a:srgbClr val="FFFFFF"/>
      </a:dk2>
      <a:lt2>
        <a:srgbClr val="80C5A6"/>
      </a:lt2>
      <a:accent1>
        <a:srgbClr val="F8BC7D"/>
      </a:accent1>
      <a:accent2>
        <a:srgbClr val="512944"/>
      </a:accent2>
      <a:accent3>
        <a:srgbClr val="67B1D0"/>
      </a:accent3>
      <a:accent4>
        <a:srgbClr val="499AB7"/>
      </a:accent4>
      <a:accent5>
        <a:srgbClr val="EF9D7F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bvcvpg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bvcvpg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bvcvpg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bvcvpg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484</Words>
  <Application>Microsoft Office PowerPoint</Application>
  <PresentationFormat>Custom</PresentationFormat>
  <Paragraphs>145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Quicksand</vt:lpstr>
      <vt:lpstr>HP001 5 hàng</vt:lpstr>
      <vt:lpstr>等线</vt:lpstr>
      <vt:lpstr>Comfortaa</vt:lpstr>
      <vt:lpstr>HP001 4 hàng</vt:lpstr>
      <vt:lpstr>Times New Roman</vt:lpstr>
      <vt:lpstr>微软雅黑</vt:lpstr>
      <vt:lpstr>Wingdings</vt:lpstr>
      <vt:lpstr>方正卡通简体</vt:lpstr>
      <vt:lpstr>Career Technical Subject for Middle School - 6th Grade: Marketing by Slidesgo</vt:lpstr>
      <vt:lpstr>1_第一PPT，www.1ppt.com</vt:lpstr>
      <vt:lpstr>4_第一PPT，www.1ppt.com</vt:lpstr>
      <vt:lpstr>7_第一PPT，www.1ppt.com</vt:lpstr>
      <vt:lpstr>2_第一PPT，www.1ppt.com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 ngày 20 tháng 9 năm 2021 Tập đọc- Kể chuyện Chiếc áo len</dc:title>
  <dc:creator>DELL</dc:creator>
  <cp:lastModifiedBy>Windows User</cp:lastModifiedBy>
  <cp:revision>72</cp:revision>
  <dcterms:modified xsi:type="dcterms:W3CDTF">2021-10-30T08:03:38Z</dcterms:modified>
</cp:coreProperties>
</file>